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1389" r:id="rId2"/>
    <p:sldId id="1390" r:id="rId3"/>
    <p:sldId id="1391" r:id="rId4"/>
    <p:sldId id="1392" r:id="rId5"/>
    <p:sldId id="1393" r:id="rId6"/>
    <p:sldId id="1394" r:id="rId7"/>
    <p:sldId id="1395" r:id="rId8"/>
    <p:sldId id="1396" r:id="rId9"/>
    <p:sldId id="1397" r:id="rId10"/>
    <p:sldId id="1398" r:id="rId11"/>
    <p:sldId id="1399" r:id="rId12"/>
    <p:sldId id="1400" r:id="rId13"/>
    <p:sldId id="1401" r:id="rId14"/>
    <p:sldId id="1402" r:id="rId15"/>
    <p:sldId id="1403" r:id="rId16"/>
    <p:sldId id="1404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64FF9B-CF17-E580-EF0E-03CF6A7B25B4}" name="柴山　悦哉" initials="柴山　悦哉" userId="S::8986925994@utac.u-tokyo.ac.jp::f982c00d-0fc2-48ca-bd84-6ed4a7ed6f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柴山　悦哉" initials="柴山　悦哉" lastIdx="1" clrIdx="0">
    <p:extLst>
      <p:ext uri="{19B8F6BF-5375-455C-9EA6-DF929625EA0E}">
        <p15:presenceInfo xmlns:p15="http://schemas.microsoft.com/office/powerpoint/2012/main" userId="S::8986925994@utac.u-tokyo.ac.jp::f982c00d-0fc2-48ca-bd84-6ed4a7ed6f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0D5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5" autoAdjust="0"/>
    <p:restoredTop sz="94694" autoAdjust="0"/>
  </p:normalViewPr>
  <p:slideViewPr>
    <p:cSldViewPr>
      <p:cViewPr varScale="1">
        <p:scale>
          <a:sx n="121" d="100"/>
          <a:sy n="121" d="100"/>
        </p:scale>
        <p:origin x="13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35" d="100"/>
          <a:sy n="35" d="100"/>
        </p:scale>
        <p:origin x="-1528" y="-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05EB0-020F-4995-961E-A35B2BB78D2B}" type="datetimeFigureOut">
              <a:rPr kumimoji="1" lang="ja-JP" altLang="en-US" smtClean="0"/>
              <a:pPr/>
              <a:t>2023/3/10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42DED-4B9B-4568-AC85-B50FA078551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1507" y="31"/>
              </a:cxn>
              <a:cxn ang="0">
                <a:pos x="2276" y="2364"/>
              </a:cxn>
              <a:cxn ang="0">
                <a:pos x="1595" y="73"/>
              </a:cxn>
              <a:cxn ang="0">
                <a:pos x="1611" y="431"/>
              </a:cxn>
              <a:cxn ang="0">
                <a:pos x="1247" y="702"/>
              </a:cxn>
              <a:cxn ang="0">
                <a:pos x="1148" y="816"/>
              </a:cxn>
              <a:cxn ang="0">
                <a:pos x="3304" y="1476"/>
              </a:cxn>
              <a:cxn ang="0">
                <a:pos x="1460" y="400"/>
              </a:cxn>
              <a:cxn ang="0">
                <a:pos x="11" y="982"/>
              </a:cxn>
              <a:cxn ang="0">
                <a:pos x="3881" y="192"/>
              </a:cxn>
              <a:cxn ang="0">
                <a:pos x="2790" y="395"/>
              </a:cxn>
              <a:cxn ang="0">
                <a:pos x="3372" y="1003"/>
              </a:cxn>
              <a:cxn ang="0">
                <a:pos x="3408" y="1013"/>
              </a:cxn>
              <a:cxn ang="0">
                <a:pos x="3491" y="1179"/>
              </a:cxn>
              <a:cxn ang="0">
                <a:pos x="3341" y="1642"/>
              </a:cxn>
              <a:cxn ang="0">
                <a:pos x="3169" y="2057"/>
              </a:cxn>
              <a:cxn ang="0">
                <a:pos x="3013" y="2359"/>
              </a:cxn>
              <a:cxn ang="0">
                <a:pos x="317" y="2343"/>
              </a:cxn>
              <a:cxn ang="0">
                <a:pos x="327" y="2696"/>
              </a:cxn>
              <a:cxn ang="0">
                <a:pos x="2665" y="2852"/>
              </a:cxn>
              <a:cxn ang="0">
                <a:pos x="4385" y="3065"/>
              </a:cxn>
              <a:cxn ang="0">
                <a:pos x="4219" y="2411"/>
              </a:cxn>
              <a:cxn ang="0">
                <a:pos x="4328" y="1455"/>
              </a:cxn>
              <a:cxn ang="0">
                <a:pos x="4193" y="1366"/>
              </a:cxn>
              <a:cxn ang="0">
                <a:pos x="4182" y="769"/>
              </a:cxn>
              <a:cxn ang="0">
                <a:pos x="4369" y="515"/>
              </a:cxn>
              <a:cxn ang="0">
                <a:pos x="307" y="2925"/>
              </a:cxn>
              <a:cxn ang="0">
                <a:pos x="4317" y="2811"/>
              </a:cxn>
              <a:cxn ang="0">
                <a:pos x="3855" y="270"/>
              </a:cxn>
              <a:cxn ang="0">
                <a:pos x="4292" y="2889"/>
              </a:cxn>
              <a:cxn ang="0">
                <a:pos x="4203" y="2717"/>
              </a:cxn>
              <a:cxn ang="0">
                <a:pos x="4027" y="2551"/>
              </a:cxn>
              <a:cxn ang="0">
                <a:pos x="348" y="1190"/>
              </a:cxn>
              <a:cxn ang="0">
                <a:pos x="790" y="634"/>
              </a:cxn>
              <a:cxn ang="0">
                <a:pos x="172" y="650"/>
              </a:cxn>
              <a:cxn ang="0">
                <a:pos x="78" y="1341"/>
              </a:cxn>
              <a:cxn ang="0">
                <a:pos x="509" y="857"/>
              </a:cxn>
              <a:cxn ang="0">
                <a:pos x="218" y="946"/>
              </a:cxn>
              <a:cxn ang="0">
                <a:pos x="333" y="1938"/>
              </a:cxn>
              <a:cxn ang="0">
                <a:pos x="244" y="1377"/>
              </a:cxn>
              <a:cxn ang="0">
                <a:pos x="629" y="1122"/>
              </a:cxn>
              <a:cxn ang="0">
                <a:pos x="795" y="587"/>
              </a:cxn>
              <a:cxn ang="0">
                <a:pos x="198" y="1341"/>
              </a:cxn>
              <a:cxn ang="0">
                <a:pos x="3865" y="99"/>
              </a:cxn>
              <a:cxn ang="0">
                <a:pos x="3315" y="899"/>
              </a:cxn>
              <a:cxn ang="0">
                <a:pos x="2276" y="2364"/>
              </a:cxn>
              <a:cxn ang="0">
                <a:pos x="3777" y="37"/>
              </a:cxn>
              <a:cxn ang="0">
                <a:pos x="125" y="1481"/>
              </a:cxn>
              <a:cxn ang="0">
                <a:pos x="114" y="1382"/>
              </a:cxn>
              <a:cxn ang="0">
                <a:pos x="2276" y="2364"/>
              </a:cxn>
              <a:cxn ang="0">
                <a:pos x="847" y="774"/>
              </a:cxn>
              <a:cxn ang="0">
                <a:pos x="1091" y="759"/>
              </a:cxn>
              <a:cxn ang="0">
                <a:pos x="1148" y="743"/>
              </a:cxn>
              <a:cxn ang="0">
                <a:pos x="889" y="831"/>
              </a:cxn>
              <a:cxn ang="0">
                <a:pos x="1018" y="857"/>
              </a:cxn>
              <a:cxn ang="0">
                <a:pos x="915" y="702"/>
              </a:cxn>
              <a:cxn ang="0">
                <a:pos x="1387" y="151"/>
              </a:cxn>
              <a:cxn ang="0">
                <a:pos x="1294" y="322"/>
              </a:cxn>
              <a:cxn ang="0">
                <a:pos x="1356" y="535"/>
              </a:cxn>
              <a:cxn ang="0">
                <a:pos x="1231" y="374"/>
              </a:cxn>
              <a:cxn ang="0">
                <a:pos x="1024" y="489"/>
              </a:cxn>
              <a:cxn ang="0">
                <a:pos x="1231" y="753"/>
              </a:cxn>
              <a:cxn ang="0">
                <a:pos x="1237" y="535"/>
              </a:cxn>
            </a:cxnLst>
            <a:rect l="0" t="0" r="0" b="0"/>
            <a:pathLst>
              <a:path w="4395" h="3107">
                <a:moveTo>
                  <a:pt x="2276" y="2364"/>
                </a:moveTo>
                <a:lnTo>
                  <a:pt x="2291" y="2380"/>
                </a:lnTo>
                <a:lnTo>
                  <a:pt x="2322" y="2385"/>
                </a:lnTo>
                <a:lnTo>
                  <a:pt x="2354" y="2390"/>
                </a:lnTo>
                <a:lnTo>
                  <a:pt x="2385" y="2380"/>
                </a:lnTo>
                <a:lnTo>
                  <a:pt x="2364" y="2369"/>
                </a:lnTo>
                <a:lnTo>
                  <a:pt x="2333" y="2369"/>
                </a:lnTo>
                <a:lnTo>
                  <a:pt x="2302" y="2364"/>
                </a:lnTo>
                <a:lnTo>
                  <a:pt x="2281" y="2364"/>
                </a:lnTo>
                <a:lnTo>
                  <a:pt x="2271" y="2364"/>
                </a:lnTo>
                <a:lnTo>
                  <a:pt x="2271" y="2364"/>
                </a:lnTo>
                <a:lnTo>
                  <a:pt x="2276" y="2364"/>
                </a:lnTo>
                <a:lnTo>
                  <a:pt x="2286" y="135"/>
                </a:lnTo>
                <a:lnTo>
                  <a:pt x="2302" y="130"/>
                </a:lnTo>
                <a:lnTo>
                  <a:pt x="2312" y="125"/>
                </a:lnTo>
                <a:lnTo>
                  <a:pt x="2317" y="135"/>
                </a:lnTo>
                <a:lnTo>
                  <a:pt x="2328" y="130"/>
                </a:lnTo>
                <a:lnTo>
                  <a:pt x="2343" y="151"/>
                </a:lnTo>
                <a:lnTo>
                  <a:pt x="2343" y="156"/>
                </a:lnTo>
                <a:lnTo>
                  <a:pt x="2348" y="151"/>
                </a:lnTo>
                <a:lnTo>
                  <a:pt x="2348" y="146"/>
                </a:lnTo>
                <a:lnTo>
                  <a:pt x="2348" y="140"/>
                </a:lnTo>
                <a:lnTo>
                  <a:pt x="2343" y="125"/>
                </a:lnTo>
                <a:lnTo>
                  <a:pt x="2354" y="125"/>
                </a:lnTo>
                <a:lnTo>
                  <a:pt x="2364" y="135"/>
                </a:lnTo>
                <a:lnTo>
                  <a:pt x="2369" y="135"/>
                </a:lnTo>
                <a:lnTo>
                  <a:pt x="2374" y="130"/>
                </a:lnTo>
                <a:lnTo>
                  <a:pt x="2374" y="125"/>
                </a:lnTo>
                <a:lnTo>
                  <a:pt x="2374" y="120"/>
                </a:lnTo>
                <a:lnTo>
                  <a:pt x="2364" y="114"/>
                </a:lnTo>
                <a:lnTo>
                  <a:pt x="2380" y="104"/>
                </a:lnTo>
                <a:lnTo>
                  <a:pt x="2364" y="99"/>
                </a:lnTo>
                <a:lnTo>
                  <a:pt x="2359" y="99"/>
                </a:lnTo>
                <a:lnTo>
                  <a:pt x="2348" y="104"/>
                </a:lnTo>
                <a:lnTo>
                  <a:pt x="2354" y="89"/>
                </a:lnTo>
                <a:lnTo>
                  <a:pt x="2328" y="94"/>
                </a:lnTo>
                <a:lnTo>
                  <a:pt x="2322" y="89"/>
                </a:lnTo>
                <a:lnTo>
                  <a:pt x="2322" y="78"/>
                </a:lnTo>
                <a:lnTo>
                  <a:pt x="2312" y="78"/>
                </a:lnTo>
                <a:lnTo>
                  <a:pt x="2297" y="78"/>
                </a:lnTo>
                <a:lnTo>
                  <a:pt x="2297" y="83"/>
                </a:lnTo>
                <a:lnTo>
                  <a:pt x="2297" y="89"/>
                </a:lnTo>
                <a:lnTo>
                  <a:pt x="2302" y="94"/>
                </a:lnTo>
                <a:lnTo>
                  <a:pt x="2286" y="109"/>
                </a:lnTo>
                <a:lnTo>
                  <a:pt x="2302" y="104"/>
                </a:lnTo>
                <a:lnTo>
                  <a:pt x="2297" y="109"/>
                </a:lnTo>
                <a:lnTo>
                  <a:pt x="2286" y="135"/>
                </a:lnTo>
                <a:lnTo>
                  <a:pt x="2276" y="2364"/>
                </a:lnTo>
                <a:lnTo>
                  <a:pt x="2338" y="302"/>
                </a:lnTo>
                <a:lnTo>
                  <a:pt x="2328" y="312"/>
                </a:lnTo>
                <a:lnTo>
                  <a:pt x="2322" y="312"/>
                </a:lnTo>
                <a:lnTo>
                  <a:pt x="2328" y="302"/>
                </a:lnTo>
                <a:lnTo>
                  <a:pt x="2322" y="302"/>
                </a:lnTo>
                <a:lnTo>
                  <a:pt x="2317" y="302"/>
                </a:lnTo>
                <a:lnTo>
                  <a:pt x="2322" y="296"/>
                </a:lnTo>
                <a:lnTo>
                  <a:pt x="2328" y="291"/>
                </a:lnTo>
                <a:lnTo>
                  <a:pt x="2317" y="296"/>
                </a:lnTo>
                <a:lnTo>
                  <a:pt x="2317" y="291"/>
                </a:lnTo>
                <a:lnTo>
                  <a:pt x="2307" y="302"/>
                </a:lnTo>
                <a:lnTo>
                  <a:pt x="2302" y="312"/>
                </a:lnTo>
                <a:lnTo>
                  <a:pt x="2297" y="312"/>
                </a:lnTo>
                <a:lnTo>
                  <a:pt x="2297" y="317"/>
                </a:lnTo>
                <a:lnTo>
                  <a:pt x="2302" y="317"/>
                </a:lnTo>
                <a:lnTo>
                  <a:pt x="2302" y="322"/>
                </a:lnTo>
                <a:lnTo>
                  <a:pt x="2307" y="322"/>
                </a:lnTo>
                <a:lnTo>
                  <a:pt x="2307" y="327"/>
                </a:lnTo>
                <a:lnTo>
                  <a:pt x="2307" y="333"/>
                </a:lnTo>
                <a:lnTo>
                  <a:pt x="2317" y="327"/>
                </a:lnTo>
                <a:lnTo>
                  <a:pt x="2317" y="322"/>
                </a:lnTo>
                <a:lnTo>
                  <a:pt x="2328" y="327"/>
                </a:lnTo>
                <a:lnTo>
                  <a:pt x="2328" y="333"/>
                </a:lnTo>
                <a:lnTo>
                  <a:pt x="2328" y="327"/>
                </a:lnTo>
                <a:lnTo>
                  <a:pt x="2328" y="322"/>
                </a:lnTo>
                <a:lnTo>
                  <a:pt x="2328" y="317"/>
                </a:lnTo>
                <a:lnTo>
                  <a:pt x="2322" y="317"/>
                </a:lnTo>
                <a:lnTo>
                  <a:pt x="2338" y="312"/>
                </a:lnTo>
                <a:lnTo>
                  <a:pt x="2338" y="302"/>
                </a:lnTo>
                <a:lnTo>
                  <a:pt x="2276" y="2364"/>
                </a:lnTo>
                <a:lnTo>
                  <a:pt x="2390" y="78"/>
                </a:lnTo>
                <a:lnTo>
                  <a:pt x="2369" y="83"/>
                </a:lnTo>
                <a:lnTo>
                  <a:pt x="2390" y="89"/>
                </a:lnTo>
                <a:lnTo>
                  <a:pt x="2390" y="78"/>
                </a:lnTo>
                <a:lnTo>
                  <a:pt x="2276" y="2364"/>
                </a:lnTo>
                <a:lnTo>
                  <a:pt x="2359" y="83"/>
                </a:lnTo>
                <a:lnTo>
                  <a:pt x="2354" y="89"/>
                </a:lnTo>
                <a:lnTo>
                  <a:pt x="2369" y="83"/>
                </a:lnTo>
                <a:lnTo>
                  <a:pt x="2359" y="83"/>
                </a:lnTo>
                <a:lnTo>
                  <a:pt x="2276" y="2364"/>
                </a:lnTo>
                <a:lnTo>
                  <a:pt x="1481" y="47"/>
                </a:lnTo>
                <a:lnTo>
                  <a:pt x="1481" y="52"/>
                </a:lnTo>
                <a:lnTo>
                  <a:pt x="1486" y="52"/>
                </a:lnTo>
                <a:lnTo>
                  <a:pt x="1486" y="57"/>
                </a:lnTo>
                <a:lnTo>
                  <a:pt x="1486" y="52"/>
                </a:lnTo>
                <a:lnTo>
                  <a:pt x="1491" y="52"/>
                </a:lnTo>
                <a:lnTo>
                  <a:pt x="1496" y="47"/>
                </a:lnTo>
                <a:lnTo>
                  <a:pt x="1502" y="47"/>
                </a:lnTo>
                <a:lnTo>
                  <a:pt x="1496" y="52"/>
                </a:lnTo>
                <a:lnTo>
                  <a:pt x="1502" y="52"/>
                </a:lnTo>
                <a:lnTo>
                  <a:pt x="1507" y="52"/>
                </a:lnTo>
                <a:lnTo>
                  <a:pt x="1507" y="47"/>
                </a:lnTo>
                <a:lnTo>
                  <a:pt x="1512" y="47"/>
                </a:lnTo>
                <a:lnTo>
                  <a:pt x="1517" y="42"/>
                </a:lnTo>
                <a:lnTo>
                  <a:pt x="1517" y="37"/>
                </a:lnTo>
                <a:lnTo>
                  <a:pt x="1507" y="37"/>
                </a:lnTo>
                <a:lnTo>
                  <a:pt x="1507" y="31"/>
                </a:lnTo>
                <a:lnTo>
                  <a:pt x="1502" y="26"/>
                </a:lnTo>
                <a:lnTo>
                  <a:pt x="1496" y="31"/>
                </a:lnTo>
                <a:lnTo>
                  <a:pt x="1491" y="31"/>
                </a:lnTo>
                <a:lnTo>
                  <a:pt x="1486" y="37"/>
                </a:lnTo>
                <a:lnTo>
                  <a:pt x="1481" y="47"/>
                </a:lnTo>
                <a:lnTo>
                  <a:pt x="2276" y="2364"/>
                </a:lnTo>
                <a:lnTo>
                  <a:pt x="1476" y="172"/>
                </a:lnTo>
                <a:lnTo>
                  <a:pt x="1486" y="172"/>
                </a:lnTo>
                <a:lnTo>
                  <a:pt x="1491" y="166"/>
                </a:lnTo>
                <a:lnTo>
                  <a:pt x="1486" y="161"/>
                </a:lnTo>
                <a:lnTo>
                  <a:pt x="1476" y="166"/>
                </a:lnTo>
                <a:lnTo>
                  <a:pt x="1476" y="172"/>
                </a:lnTo>
                <a:lnTo>
                  <a:pt x="2276" y="2364"/>
                </a:lnTo>
                <a:lnTo>
                  <a:pt x="2686" y="2250"/>
                </a:lnTo>
                <a:lnTo>
                  <a:pt x="2702" y="2234"/>
                </a:lnTo>
                <a:lnTo>
                  <a:pt x="2702" y="2229"/>
                </a:lnTo>
                <a:lnTo>
                  <a:pt x="2691" y="2224"/>
                </a:lnTo>
                <a:lnTo>
                  <a:pt x="2681" y="2218"/>
                </a:lnTo>
                <a:lnTo>
                  <a:pt x="2681" y="2213"/>
                </a:lnTo>
                <a:lnTo>
                  <a:pt x="2686" y="2208"/>
                </a:lnTo>
                <a:lnTo>
                  <a:pt x="2671" y="2218"/>
                </a:lnTo>
                <a:lnTo>
                  <a:pt x="2660" y="2229"/>
                </a:lnTo>
                <a:lnTo>
                  <a:pt x="2655" y="2239"/>
                </a:lnTo>
                <a:lnTo>
                  <a:pt x="2660" y="2250"/>
                </a:lnTo>
                <a:lnTo>
                  <a:pt x="2671" y="2250"/>
                </a:lnTo>
                <a:lnTo>
                  <a:pt x="2686" y="2250"/>
                </a:lnTo>
                <a:lnTo>
                  <a:pt x="2276" y="2364"/>
                </a:lnTo>
                <a:lnTo>
                  <a:pt x="1683" y="21"/>
                </a:lnTo>
                <a:lnTo>
                  <a:pt x="1683" y="26"/>
                </a:lnTo>
                <a:lnTo>
                  <a:pt x="1683" y="31"/>
                </a:lnTo>
                <a:lnTo>
                  <a:pt x="1689" y="31"/>
                </a:lnTo>
                <a:lnTo>
                  <a:pt x="1689" y="37"/>
                </a:lnTo>
                <a:lnTo>
                  <a:pt x="1689" y="31"/>
                </a:lnTo>
                <a:lnTo>
                  <a:pt x="1694" y="37"/>
                </a:lnTo>
                <a:lnTo>
                  <a:pt x="1694" y="31"/>
                </a:lnTo>
                <a:lnTo>
                  <a:pt x="1699" y="37"/>
                </a:lnTo>
                <a:lnTo>
                  <a:pt x="1699" y="31"/>
                </a:lnTo>
                <a:lnTo>
                  <a:pt x="1704" y="31"/>
                </a:lnTo>
                <a:lnTo>
                  <a:pt x="1709" y="26"/>
                </a:lnTo>
                <a:lnTo>
                  <a:pt x="1709" y="21"/>
                </a:lnTo>
                <a:lnTo>
                  <a:pt x="1709" y="26"/>
                </a:lnTo>
                <a:lnTo>
                  <a:pt x="1715" y="21"/>
                </a:lnTo>
                <a:lnTo>
                  <a:pt x="1715" y="16"/>
                </a:lnTo>
                <a:lnTo>
                  <a:pt x="1715" y="11"/>
                </a:lnTo>
                <a:lnTo>
                  <a:pt x="1715" y="5"/>
                </a:lnTo>
                <a:lnTo>
                  <a:pt x="1709" y="5"/>
                </a:lnTo>
                <a:lnTo>
                  <a:pt x="1704" y="5"/>
                </a:lnTo>
                <a:lnTo>
                  <a:pt x="1699" y="11"/>
                </a:lnTo>
                <a:lnTo>
                  <a:pt x="1689" y="16"/>
                </a:lnTo>
                <a:lnTo>
                  <a:pt x="1683" y="21"/>
                </a:lnTo>
                <a:lnTo>
                  <a:pt x="2276" y="2364"/>
                </a:lnTo>
                <a:lnTo>
                  <a:pt x="1496" y="639"/>
                </a:lnTo>
                <a:lnTo>
                  <a:pt x="1496" y="644"/>
                </a:lnTo>
                <a:lnTo>
                  <a:pt x="1502" y="644"/>
                </a:lnTo>
                <a:lnTo>
                  <a:pt x="1507" y="639"/>
                </a:lnTo>
                <a:lnTo>
                  <a:pt x="1502" y="639"/>
                </a:lnTo>
                <a:lnTo>
                  <a:pt x="1496" y="639"/>
                </a:lnTo>
                <a:lnTo>
                  <a:pt x="2276" y="2364"/>
                </a:lnTo>
                <a:lnTo>
                  <a:pt x="1637" y="348"/>
                </a:lnTo>
                <a:lnTo>
                  <a:pt x="1642" y="353"/>
                </a:lnTo>
                <a:lnTo>
                  <a:pt x="1637" y="359"/>
                </a:lnTo>
                <a:lnTo>
                  <a:pt x="1642" y="359"/>
                </a:lnTo>
                <a:lnTo>
                  <a:pt x="1637" y="359"/>
                </a:lnTo>
                <a:lnTo>
                  <a:pt x="1642" y="359"/>
                </a:lnTo>
                <a:lnTo>
                  <a:pt x="1637" y="364"/>
                </a:lnTo>
                <a:lnTo>
                  <a:pt x="1642" y="364"/>
                </a:lnTo>
                <a:lnTo>
                  <a:pt x="1642" y="369"/>
                </a:lnTo>
                <a:lnTo>
                  <a:pt x="1647" y="369"/>
                </a:lnTo>
                <a:lnTo>
                  <a:pt x="1647" y="374"/>
                </a:lnTo>
                <a:lnTo>
                  <a:pt x="1647" y="369"/>
                </a:lnTo>
                <a:lnTo>
                  <a:pt x="1647" y="374"/>
                </a:lnTo>
                <a:lnTo>
                  <a:pt x="1652" y="369"/>
                </a:lnTo>
                <a:lnTo>
                  <a:pt x="1652" y="374"/>
                </a:lnTo>
                <a:lnTo>
                  <a:pt x="1652" y="369"/>
                </a:lnTo>
                <a:lnTo>
                  <a:pt x="1657" y="369"/>
                </a:lnTo>
                <a:lnTo>
                  <a:pt x="1663" y="369"/>
                </a:lnTo>
                <a:lnTo>
                  <a:pt x="1668" y="369"/>
                </a:lnTo>
                <a:lnTo>
                  <a:pt x="1673" y="364"/>
                </a:lnTo>
                <a:lnTo>
                  <a:pt x="1673" y="369"/>
                </a:lnTo>
                <a:lnTo>
                  <a:pt x="1673" y="364"/>
                </a:lnTo>
                <a:lnTo>
                  <a:pt x="1678" y="364"/>
                </a:lnTo>
                <a:lnTo>
                  <a:pt x="1683" y="359"/>
                </a:lnTo>
                <a:lnTo>
                  <a:pt x="1689" y="353"/>
                </a:lnTo>
                <a:lnTo>
                  <a:pt x="1694" y="348"/>
                </a:lnTo>
                <a:lnTo>
                  <a:pt x="1689" y="343"/>
                </a:lnTo>
                <a:lnTo>
                  <a:pt x="1694" y="343"/>
                </a:lnTo>
                <a:lnTo>
                  <a:pt x="1694" y="338"/>
                </a:lnTo>
                <a:lnTo>
                  <a:pt x="1689" y="338"/>
                </a:lnTo>
                <a:lnTo>
                  <a:pt x="1689" y="333"/>
                </a:lnTo>
                <a:lnTo>
                  <a:pt x="1683" y="333"/>
                </a:lnTo>
                <a:lnTo>
                  <a:pt x="1678" y="327"/>
                </a:lnTo>
                <a:lnTo>
                  <a:pt x="1673" y="333"/>
                </a:lnTo>
                <a:lnTo>
                  <a:pt x="1673" y="327"/>
                </a:lnTo>
                <a:lnTo>
                  <a:pt x="1673" y="333"/>
                </a:lnTo>
                <a:lnTo>
                  <a:pt x="1668" y="333"/>
                </a:lnTo>
                <a:lnTo>
                  <a:pt x="1663" y="333"/>
                </a:lnTo>
                <a:lnTo>
                  <a:pt x="1657" y="338"/>
                </a:lnTo>
                <a:lnTo>
                  <a:pt x="1652" y="338"/>
                </a:lnTo>
                <a:lnTo>
                  <a:pt x="1647" y="338"/>
                </a:lnTo>
                <a:lnTo>
                  <a:pt x="1652" y="338"/>
                </a:lnTo>
                <a:lnTo>
                  <a:pt x="1652" y="343"/>
                </a:lnTo>
                <a:lnTo>
                  <a:pt x="1647" y="343"/>
                </a:lnTo>
                <a:lnTo>
                  <a:pt x="1637" y="343"/>
                </a:lnTo>
                <a:lnTo>
                  <a:pt x="1637" y="348"/>
                </a:lnTo>
                <a:lnTo>
                  <a:pt x="2276" y="2364"/>
                </a:lnTo>
                <a:lnTo>
                  <a:pt x="1580" y="203"/>
                </a:lnTo>
                <a:lnTo>
                  <a:pt x="1574" y="203"/>
                </a:lnTo>
                <a:lnTo>
                  <a:pt x="1574" y="208"/>
                </a:lnTo>
                <a:lnTo>
                  <a:pt x="1580" y="208"/>
                </a:lnTo>
                <a:lnTo>
                  <a:pt x="1580" y="203"/>
                </a:lnTo>
                <a:lnTo>
                  <a:pt x="2276" y="2364"/>
                </a:lnTo>
                <a:lnTo>
                  <a:pt x="3523" y="1185"/>
                </a:lnTo>
                <a:lnTo>
                  <a:pt x="3512" y="1195"/>
                </a:lnTo>
                <a:lnTo>
                  <a:pt x="3507" y="1195"/>
                </a:lnTo>
                <a:lnTo>
                  <a:pt x="3512" y="1195"/>
                </a:lnTo>
                <a:lnTo>
                  <a:pt x="3523" y="1185"/>
                </a:lnTo>
                <a:lnTo>
                  <a:pt x="2276" y="2364"/>
                </a:lnTo>
                <a:lnTo>
                  <a:pt x="1580" y="390"/>
                </a:lnTo>
                <a:lnTo>
                  <a:pt x="1564" y="390"/>
                </a:lnTo>
                <a:lnTo>
                  <a:pt x="1554" y="400"/>
                </a:lnTo>
                <a:lnTo>
                  <a:pt x="1559" y="400"/>
                </a:lnTo>
                <a:lnTo>
                  <a:pt x="1559" y="405"/>
                </a:lnTo>
                <a:lnTo>
                  <a:pt x="1559" y="400"/>
                </a:lnTo>
                <a:lnTo>
                  <a:pt x="1559" y="405"/>
                </a:lnTo>
                <a:lnTo>
                  <a:pt x="1564" y="400"/>
                </a:lnTo>
                <a:lnTo>
                  <a:pt x="1564" y="405"/>
                </a:lnTo>
                <a:lnTo>
                  <a:pt x="1564" y="400"/>
                </a:lnTo>
                <a:lnTo>
                  <a:pt x="1574" y="400"/>
                </a:lnTo>
                <a:lnTo>
                  <a:pt x="1574" y="395"/>
                </a:lnTo>
                <a:lnTo>
                  <a:pt x="1580" y="395"/>
                </a:lnTo>
                <a:lnTo>
                  <a:pt x="1580" y="390"/>
                </a:lnTo>
                <a:lnTo>
                  <a:pt x="2276" y="2364"/>
                </a:lnTo>
                <a:lnTo>
                  <a:pt x="1554" y="89"/>
                </a:lnTo>
                <a:lnTo>
                  <a:pt x="1554" y="94"/>
                </a:lnTo>
                <a:lnTo>
                  <a:pt x="1559" y="89"/>
                </a:lnTo>
                <a:lnTo>
                  <a:pt x="1559" y="94"/>
                </a:lnTo>
                <a:lnTo>
                  <a:pt x="1564" y="94"/>
                </a:lnTo>
                <a:lnTo>
                  <a:pt x="1574" y="89"/>
                </a:lnTo>
                <a:lnTo>
                  <a:pt x="1574" y="94"/>
                </a:lnTo>
                <a:lnTo>
                  <a:pt x="1574" y="89"/>
                </a:lnTo>
                <a:lnTo>
                  <a:pt x="1580" y="89"/>
                </a:lnTo>
                <a:lnTo>
                  <a:pt x="1580" y="94"/>
                </a:lnTo>
                <a:lnTo>
                  <a:pt x="1580" y="89"/>
                </a:lnTo>
                <a:lnTo>
                  <a:pt x="1585" y="89"/>
                </a:lnTo>
                <a:lnTo>
                  <a:pt x="1590" y="83"/>
                </a:lnTo>
                <a:lnTo>
                  <a:pt x="1590" y="78"/>
                </a:lnTo>
                <a:lnTo>
                  <a:pt x="1595" y="83"/>
                </a:lnTo>
                <a:lnTo>
                  <a:pt x="1590" y="83"/>
                </a:lnTo>
                <a:lnTo>
                  <a:pt x="1590" y="89"/>
                </a:lnTo>
                <a:lnTo>
                  <a:pt x="1590" y="94"/>
                </a:lnTo>
                <a:lnTo>
                  <a:pt x="1585" y="99"/>
                </a:lnTo>
                <a:lnTo>
                  <a:pt x="1590" y="94"/>
                </a:lnTo>
                <a:lnTo>
                  <a:pt x="1590" y="99"/>
                </a:lnTo>
                <a:lnTo>
                  <a:pt x="1590" y="104"/>
                </a:lnTo>
                <a:lnTo>
                  <a:pt x="1595" y="104"/>
                </a:lnTo>
                <a:lnTo>
                  <a:pt x="1600" y="104"/>
                </a:lnTo>
                <a:lnTo>
                  <a:pt x="1600" y="109"/>
                </a:lnTo>
                <a:lnTo>
                  <a:pt x="1606" y="104"/>
                </a:lnTo>
                <a:lnTo>
                  <a:pt x="1606" y="109"/>
                </a:lnTo>
                <a:lnTo>
                  <a:pt x="1606" y="104"/>
                </a:lnTo>
                <a:lnTo>
                  <a:pt x="1611" y="109"/>
                </a:lnTo>
                <a:lnTo>
                  <a:pt x="1611" y="104"/>
                </a:lnTo>
                <a:lnTo>
                  <a:pt x="1611" y="109"/>
                </a:lnTo>
                <a:lnTo>
                  <a:pt x="1600" y="120"/>
                </a:lnTo>
                <a:lnTo>
                  <a:pt x="1600" y="125"/>
                </a:lnTo>
                <a:lnTo>
                  <a:pt x="1595" y="125"/>
                </a:lnTo>
                <a:lnTo>
                  <a:pt x="1600" y="125"/>
                </a:lnTo>
                <a:lnTo>
                  <a:pt x="1600" y="130"/>
                </a:lnTo>
                <a:lnTo>
                  <a:pt x="1600" y="125"/>
                </a:lnTo>
                <a:lnTo>
                  <a:pt x="1600" y="130"/>
                </a:lnTo>
                <a:lnTo>
                  <a:pt x="1606" y="130"/>
                </a:lnTo>
                <a:lnTo>
                  <a:pt x="1611" y="130"/>
                </a:lnTo>
                <a:lnTo>
                  <a:pt x="1616" y="125"/>
                </a:lnTo>
                <a:lnTo>
                  <a:pt x="1616" y="120"/>
                </a:lnTo>
                <a:lnTo>
                  <a:pt x="1621" y="120"/>
                </a:lnTo>
                <a:lnTo>
                  <a:pt x="1621" y="109"/>
                </a:lnTo>
                <a:lnTo>
                  <a:pt x="1616" y="109"/>
                </a:lnTo>
                <a:lnTo>
                  <a:pt x="1611" y="109"/>
                </a:lnTo>
                <a:lnTo>
                  <a:pt x="1616" y="104"/>
                </a:lnTo>
                <a:lnTo>
                  <a:pt x="1621" y="104"/>
                </a:lnTo>
                <a:lnTo>
                  <a:pt x="1626" y="99"/>
                </a:lnTo>
                <a:lnTo>
                  <a:pt x="1632" y="99"/>
                </a:lnTo>
                <a:lnTo>
                  <a:pt x="1637" y="94"/>
                </a:lnTo>
                <a:lnTo>
                  <a:pt x="1637" y="83"/>
                </a:lnTo>
                <a:lnTo>
                  <a:pt x="1642" y="89"/>
                </a:lnTo>
                <a:lnTo>
                  <a:pt x="1637" y="83"/>
                </a:lnTo>
                <a:lnTo>
                  <a:pt x="1642" y="83"/>
                </a:lnTo>
                <a:lnTo>
                  <a:pt x="1642" y="78"/>
                </a:lnTo>
                <a:lnTo>
                  <a:pt x="1642" y="73"/>
                </a:lnTo>
                <a:lnTo>
                  <a:pt x="1637" y="73"/>
                </a:lnTo>
                <a:lnTo>
                  <a:pt x="1642" y="73"/>
                </a:lnTo>
                <a:lnTo>
                  <a:pt x="1637" y="73"/>
                </a:lnTo>
                <a:lnTo>
                  <a:pt x="1642" y="68"/>
                </a:lnTo>
                <a:lnTo>
                  <a:pt x="1637" y="68"/>
                </a:lnTo>
                <a:lnTo>
                  <a:pt x="1632" y="68"/>
                </a:lnTo>
                <a:lnTo>
                  <a:pt x="1632" y="63"/>
                </a:lnTo>
                <a:lnTo>
                  <a:pt x="1626" y="68"/>
                </a:lnTo>
                <a:lnTo>
                  <a:pt x="1626" y="63"/>
                </a:lnTo>
                <a:lnTo>
                  <a:pt x="1626" y="68"/>
                </a:lnTo>
                <a:lnTo>
                  <a:pt x="1621" y="63"/>
                </a:lnTo>
                <a:lnTo>
                  <a:pt x="1621" y="68"/>
                </a:lnTo>
                <a:lnTo>
                  <a:pt x="1621" y="63"/>
                </a:lnTo>
                <a:lnTo>
                  <a:pt x="1616" y="63"/>
                </a:lnTo>
                <a:lnTo>
                  <a:pt x="1616" y="68"/>
                </a:lnTo>
                <a:lnTo>
                  <a:pt x="1611" y="68"/>
                </a:lnTo>
                <a:lnTo>
                  <a:pt x="1611" y="63"/>
                </a:lnTo>
                <a:lnTo>
                  <a:pt x="1611" y="68"/>
                </a:lnTo>
                <a:lnTo>
                  <a:pt x="1606" y="68"/>
                </a:lnTo>
                <a:lnTo>
                  <a:pt x="1600" y="68"/>
                </a:lnTo>
                <a:lnTo>
                  <a:pt x="1595" y="73"/>
                </a:lnTo>
                <a:lnTo>
                  <a:pt x="1595" y="68"/>
                </a:lnTo>
                <a:lnTo>
                  <a:pt x="1590" y="68"/>
                </a:lnTo>
                <a:lnTo>
                  <a:pt x="1595" y="63"/>
                </a:lnTo>
                <a:lnTo>
                  <a:pt x="1590" y="63"/>
                </a:lnTo>
                <a:lnTo>
                  <a:pt x="1585" y="63"/>
                </a:lnTo>
                <a:lnTo>
                  <a:pt x="1574" y="68"/>
                </a:lnTo>
                <a:lnTo>
                  <a:pt x="1564" y="68"/>
                </a:lnTo>
                <a:lnTo>
                  <a:pt x="1559" y="73"/>
                </a:lnTo>
                <a:lnTo>
                  <a:pt x="1559" y="78"/>
                </a:lnTo>
                <a:lnTo>
                  <a:pt x="1554" y="83"/>
                </a:lnTo>
                <a:lnTo>
                  <a:pt x="1554" y="89"/>
                </a:lnTo>
                <a:lnTo>
                  <a:pt x="2276" y="2364"/>
                </a:lnTo>
                <a:lnTo>
                  <a:pt x="1642" y="442"/>
                </a:lnTo>
                <a:lnTo>
                  <a:pt x="1637" y="442"/>
                </a:lnTo>
                <a:lnTo>
                  <a:pt x="1632" y="442"/>
                </a:lnTo>
                <a:lnTo>
                  <a:pt x="1626" y="442"/>
                </a:lnTo>
                <a:lnTo>
                  <a:pt x="1616" y="452"/>
                </a:lnTo>
                <a:lnTo>
                  <a:pt x="1616" y="457"/>
                </a:lnTo>
                <a:lnTo>
                  <a:pt x="1611" y="463"/>
                </a:lnTo>
                <a:lnTo>
                  <a:pt x="1611" y="468"/>
                </a:lnTo>
                <a:lnTo>
                  <a:pt x="1616" y="468"/>
                </a:lnTo>
                <a:lnTo>
                  <a:pt x="1616" y="473"/>
                </a:lnTo>
                <a:lnTo>
                  <a:pt x="1621" y="468"/>
                </a:lnTo>
                <a:lnTo>
                  <a:pt x="1621" y="473"/>
                </a:lnTo>
                <a:lnTo>
                  <a:pt x="1626" y="468"/>
                </a:lnTo>
                <a:lnTo>
                  <a:pt x="1626" y="473"/>
                </a:lnTo>
                <a:lnTo>
                  <a:pt x="1632" y="468"/>
                </a:lnTo>
                <a:lnTo>
                  <a:pt x="1637" y="463"/>
                </a:lnTo>
                <a:lnTo>
                  <a:pt x="1637" y="457"/>
                </a:lnTo>
                <a:lnTo>
                  <a:pt x="1642" y="457"/>
                </a:lnTo>
                <a:lnTo>
                  <a:pt x="1642" y="452"/>
                </a:lnTo>
                <a:lnTo>
                  <a:pt x="1642" y="447"/>
                </a:lnTo>
                <a:lnTo>
                  <a:pt x="1642" y="442"/>
                </a:lnTo>
                <a:lnTo>
                  <a:pt x="2276" y="2364"/>
                </a:lnTo>
                <a:lnTo>
                  <a:pt x="1517" y="509"/>
                </a:lnTo>
                <a:lnTo>
                  <a:pt x="1517" y="504"/>
                </a:lnTo>
                <a:lnTo>
                  <a:pt x="1517" y="499"/>
                </a:lnTo>
                <a:lnTo>
                  <a:pt x="1512" y="499"/>
                </a:lnTo>
                <a:lnTo>
                  <a:pt x="1507" y="499"/>
                </a:lnTo>
                <a:lnTo>
                  <a:pt x="1496" y="504"/>
                </a:lnTo>
                <a:lnTo>
                  <a:pt x="1491" y="504"/>
                </a:lnTo>
                <a:lnTo>
                  <a:pt x="1486" y="509"/>
                </a:lnTo>
                <a:lnTo>
                  <a:pt x="1486" y="515"/>
                </a:lnTo>
                <a:lnTo>
                  <a:pt x="1481" y="515"/>
                </a:lnTo>
                <a:lnTo>
                  <a:pt x="1481" y="520"/>
                </a:lnTo>
                <a:lnTo>
                  <a:pt x="1481" y="525"/>
                </a:lnTo>
                <a:lnTo>
                  <a:pt x="1481" y="520"/>
                </a:lnTo>
                <a:lnTo>
                  <a:pt x="1481" y="525"/>
                </a:lnTo>
                <a:lnTo>
                  <a:pt x="1481" y="530"/>
                </a:lnTo>
                <a:lnTo>
                  <a:pt x="1486" y="525"/>
                </a:lnTo>
                <a:lnTo>
                  <a:pt x="1486" y="530"/>
                </a:lnTo>
                <a:lnTo>
                  <a:pt x="1491" y="525"/>
                </a:lnTo>
                <a:lnTo>
                  <a:pt x="1491" y="530"/>
                </a:lnTo>
                <a:lnTo>
                  <a:pt x="1491" y="525"/>
                </a:lnTo>
                <a:lnTo>
                  <a:pt x="1496" y="525"/>
                </a:lnTo>
                <a:lnTo>
                  <a:pt x="1496" y="530"/>
                </a:lnTo>
                <a:lnTo>
                  <a:pt x="1496" y="525"/>
                </a:lnTo>
                <a:lnTo>
                  <a:pt x="1502" y="525"/>
                </a:lnTo>
                <a:lnTo>
                  <a:pt x="1502" y="530"/>
                </a:lnTo>
                <a:lnTo>
                  <a:pt x="1502" y="525"/>
                </a:lnTo>
                <a:lnTo>
                  <a:pt x="1507" y="525"/>
                </a:lnTo>
                <a:lnTo>
                  <a:pt x="1507" y="520"/>
                </a:lnTo>
                <a:lnTo>
                  <a:pt x="1512" y="520"/>
                </a:lnTo>
                <a:lnTo>
                  <a:pt x="1517" y="515"/>
                </a:lnTo>
                <a:lnTo>
                  <a:pt x="1517" y="509"/>
                </a:lnTo>
                <a:lnTo>
                  <a:pt x="2276" y="2364"/>
                </a:lnTo>
                <a:lnTo>
                  <a:pt x="1595" y="400"/>
                </a:lnTo>
                <a:lnTo>
                  <a:pt x="1600" y="400"/>
                </a:lnTo>
                <a:lnTo>
                  <a:pt x="1606" y="400"/>
                </a:lnTo>
                <a:lnTo>
                  <a:pt x="1606" y="395"/>
                </a:lnTo>
                <a:lnTo>
                  <a:pt x="1606" y="390"/>
                </a:lnTo>
                <a:lnTo>
                  <a:pt x="1611" y="390"/>
                </a:lnTo>
                <a:lnTo>
                  <a:pt x="1611" y="385"/>
                </a:lnTo>
                <a:lnTo>
                  <a:pt x="1606" y="385"/>
                </a:lnTo>
                <a:lnTo>
                  <a:pt x="1606" y="379"/>
                </a:lnTo>
                <a:lnTo>
                  <a:pt x="1600" y="379"/>
                </a:lnTo>
                <a:lnTo>
                  <a:pt x="1590" y="385"/>
                </a:lnTo>
                <a:lnTo>
                  <a:pt x="1590" y="390"/>
                </a:lnTo>
                <a:lnTo>
                  <a:pt x="1585" y="390"/>
                </a:lnTo>
                <a:lnTo>
                  <a:pt x="1585" y="395"/>
                </a:lnTo>
                <a:lnTo>
                  <a:pt x="1580" y="400"/>
                </a:lnTo>
                <a:lnTo>
                  <a:pt x="1585" y="400"/>
                </a:lnTo>
                <a:lnTo>
                  <a:pt x="1590" y="400"/>
                </a:lnTo>
                <a:lnTo>
                  <a:pt x="1590" y="405"/>
                </a:lnTo>
                <a:lnTo>
                  <a:pt x="1595" y="400"/>
                </a:lnTo>
                <a:lnTo>
                  <a:pt x="2276" y="2364"/>
                </a:lnTo>
                <a:lnTo>
                  <a:pt x="1522" y="109"/>
                </a:lnTo>
                <a:lnTo>
                  <a:pt x="1522" y="114"/>
                </a:lnTo>
                <a:lnTo>
                  <a:pt x="1528" y="114"/>
                </a:lnTo>
                <a:lnTo>
                  <a:pt x="1528" y="120"/>
                </a:lnTo>
                <a:lnTo>
                  <a:pt x="1533" y="120"/>
                </a:lnTo>
                <a:lnTo>
                  <a:pt x="1538" y="120"/>
                </a:lnTo>
                <a:lnTo>
                  <a:pt x="1548" y="109"/>
                </a:lnTo>
                <a:lnTo>
                  <a:pt x="1548" y="104"/>
                </a:lnTo>
                <a:lnTo>
                  <a:pt x="1548" y="99"/>
                </a:lnTo>
                <a:lnTo>
                  <a:pt x="1543" y="99"/>
                </a:lnTo>
                <a:lnTo>
                  <a:pt x="1538" y="99"/>
                </a:lnTo>
                <a:lnTo>
                  <a:pt x="1533" y="99"/>
                </a:lnTo>
                <a:lnTo>
                  <a:pt x="1533" y="104"/>
                </a:lnTo>
                <a:lnTo>
                  <a:pt x="1528" y="104"/>
                </a:lnTo>
                <a:lnTo>
                  <a:pt x="1528" y="109"/>
                </a:lnTo>
                <a:lnTo>
                  <a:pt x="1522" y="109"/>
                </a:lnTo>
                <a:lnTo>
                  <a:pt x="2276" y="2364"/>
                </a:lnTo>
                <a:lnTo>
                  <a:pt x="1611" y="437"/>
                </a:lnTo>
                <a:lnTo>
                  <a:pt x="1611" y="431"/>
                </a:lnTo>
                <a:lnTo>
                  <a:pt x="1606" y="437"/>
                </a:lnTo>
                <a:lnTo>
                  <a:pt x="1611" y="437"/>
                </a:lnTo>
                <a:lnTo>
                  <a:pt x="2276" y="2364"/>
                </a:lnTo>
                <a:lnTo>
                  <a:pt x="1543" y="546"/>
                </a:lnTo>
                <a:lnTo>
                  <a:pt x="1528" y="546"/>
                </a:lnTo>
                <a:lnTo>
                  <a:pt x="1522" y="556"/>
                </a:lnTo>
                <a:lnTo>
                  <a:pt x="1522" y="561"/>
                </a:lnTo>
                <a:lnTo>
                  <a:pt x="1522" y="566"/>
                </a:lnTo>
                <a:lnTo>
                  <a:pt x="1528" y="561"/>
                </a:lnTo>
                <a:lnTo>
                  <a:pt x="1522" y="566"/>
                </a:lnTo>
                <a:lnTo>
                  <a:pt x="1528" y="566"/>
                </a:lnTo>
                <a:lnTo>
                  <a:pt x="1533" y="566"/>
                </a:lnTo>
                <a:lnTo>
                  <a:pt x="1538" y="561"/>
                </a:lnTo>
                <a:lnTo>
                  <a:pt x="1538" y="556"/>
                </a:lnTo>
                <a:lnTo>
                  <a:pt x="1543" y="556"/>
                </a:lnTo>
                <a:lnTo>
                  <a:pt x="1543" y="546"/>
                </a:lnTo>
                <a:lnTo>
                  <a:pt x="2276" y="2364"/>
                </a:lnTo>
                <a:lnTo>
                  <a:pt x="1377" y="416"/>
                </a:lnTo>
                <a:lnTo>
                  <a:pt x="1382" y="416"/>
                </a:lnTo>
                <a:lnTo>
                  <a:pt x="1387" y="416"/>
                </a:lnTo>
                <a:lnTo>
                  <a:pt x="1387" y="411"/>
                </a:lnTo>
                <a:lnTo>
                  <a:pt x="1382" y="411"/>
                </a:lnTo>
                <a:lnTo>
                  <a:pt x="1377" y="416"/>
                </a:lnTo>
                <a:lnTo>
                  <a:pt x="2276" y="2364"/>
                </a:lnTo>
                <a:lnTo>
                  <a:pt x="1320" y="779"/>
                </a:lnTo>
                <a:lnTo>
                  <a:pt x="1320" y="774"/>
                </a:lnTo>
                <a:lnTo>
                  <a:pt x="1315" y="779"/>
                </a:lnTo>
                <a:lnTo>
                  <a:pt x="1309" y="779"/>
                </a:lnTo>
                <a:lnTo>
                  <a:pt x="1304" y="779"/>
                </a:lnTo>
                <a:lnTo>
                  <a:pt x="1299" y="779"/>
                </a:lnTo>
                <a:lnTo>
                  <a:pt x="1299" y="785"/>
                </a:lnTo>
                <a:lnTo>
                  <a:pt x="1294" y="779"/>
                </a:lnTo>
                <a:lnTo>
                  <a:pt x="1289" y="785"/>
                </a:lnTo>
                <a:lnTo>
                  <a:pt x="1283" y="785"/>
                </a:lnTo>
                <a:lnTo>
                  <a:pt x="1283" y="790"/>
                </a:lnTo>
                <a:lnTo>
                  <a:pt x="1283" y="795"/>
                </a:lnTo>
                <a:lnTo>
                  <a:pt x="1283" y="800"/>
                </a:lnTo>
                <a:lnTo>
                  <a:pt x="1278" y="805"/>
                </a:lnTo>
                <a:lnTo>
                  <a:pt x="1283" y="805"/>
                </a:lnTo>
                <a:lnTo>
                  <a:pt x="1278" y="805"/>
                </a:lnTo>
                <a:lnTo>
                  <a:pt x="1283" y="805"/>
                </a:lnTo>
                <a:lnTo>
                  <a:pt x="1278" y="811"/>
                </a:lnTo>
                <a:lnTo>
                  <a:pt x="1283" y="811"/>
                </a:lnTo>
                <a:lnTo>
                  <a:pt x="1278" y="816"/>
                </a:lnTo>
                <a:lnTo>
                  <a:pt x="1283" y="816"/>
                </a:lnTo>
                <a:lnTo>
                  <a:pt x="1289" y="816"/>
                </a:lnTo>
                <a:lnTo>
                  <a:pt x="1283" y="821"/>
                </a:lnTo>
                <a:lnTo>
                  <a:pt x="1289" y="816"/>
                </a:lnTo>
                <a:lnTo>
                  <a:pt x="1289" y="821"/>
                </a:lnTo>
                <a:lnTo>
                  <a:pt x="1294" y="816"/>
                </a:lnTo>
                <a:lnTo>
                  <a:pt x="1294" y="821"/>
                </a:lnTo>
                <a:lnTo>
                  <a:pt x="1294" y="816"/>
                </a:lnTo>
                <a:lnTo>
                  <a:pt x="1299" y="821"/>
                </a:lnTo>
                <a:lnTo>
                  <a:pt x="1299" y="816"/>
                </a:lnTo>
                <a:lnTo>
                  <a:pt x="1299" y="821"/>
                </a:lnTo>
                <a:lnTo>
                  <a:pt x="1304" y="816"/>
                </a:lnTo>
                <a:lnTo>
                  <a:pt x="1304" y="821"/>
                </a:lnTo>
                <a:lnTo>
                  <a:pt x="1304" y="816"/>
                </a:lnTo>
                <a:lnTo>
                  <a:pt x="1309" y="816"/>
                </a:lnTo>
                <a:lnTo>
                  <a:pt x="1315" y="816"/>
                </a:lnTo>
                <a:lnTo>
                  <a:pt x="1320" y="811"/>
                </a:lnTo>
                <a:lnTo>
                  <a:pt x="1325" y="811"/>
                </a:lnTo>
                <a:lnTo>
                  <a:pt x="1325" y="805"/>
                </a:lnTo>
                <a:lnTo>
                  <a:pt x="1330" y="800"/>
                </a:lnTo>
                <a:lnTo>
                  <a:pt x="1330" y="795"/>
                </a:lnTo>
                <a:lnTo>
                  <a:pt x="1335" y="795"/>
                </a:lnTo>
                <a:lnTo>
                  <a:pt x="1330" y="795"/>
                </a:lnTo>
                <a:lnTo>
                  <a:pt x="1335" y="790"/>
                </a:lnTo>
                <a:lnTo>
                  <a:pt x="1330" y="790"/>
                </a:lnTo>
                <a:lnTo>
                  <a:pt x="1335" y="790"/>
                </a:lnTo>
                <a:lnTo>
                  <a:pt x="1330" y="790"/>
                </a:lnTo>
                <a:lnTo>
                  <a:pt x="1330" y="785"/>
                </a:lnTo>
                <a:lnTo>
                  <a:pt x="1335" y="785"/>
                </a:lnTo>
                <a:lnTo>
                  <a:pt x="1330" y="785"/>
                </a:lnTo>
                <a:lnTo>
                  <a:pt x="1330" y="779"/>
                </a:lnTo>
                <a:lnTo>
                  <a:pt x="1330" y="785"/>
                </a:lnTo>
                <a:lnTo>
                  <a:pt x="1330" y="779"/>
                </a:lnTo>
                <a:lnTo>
                  <a:pt x="1325" y="779"/>
                </a:lnTo>
                <a:lnTo>
                  <a:pt x="1320" y="779"/>
                </a:lnTo>
                <a:lnTo>
                  <a:pt x="2276" y="2364"/>
                </a:lnTo>
                <a:lnTo>
                  <a:pt x="1247" y="821"/>
                </a:lnTo>
                <a:lnTo>
                  <a:pt x="1247" y="816"/>
                </a:lnTo>
                <a:lnTo>
                  <a:pt x="1247" y="811"/>
                </a:lnTo>
                <a:lnTo>
                  <a:pt x="1242" y="811"/>
                </a:lnTo>
                <a:lnTo>
                  <a:pt x="1231" y="816"/>
                </a:lnTo>
                <a:lnTo>
                  <a:pt x="1231" y="811"/>
                </a:lnTo>
                <a:lnTo>
                  <a:pt x="1231" y="816"/>
                </a:lnTo>
                <a:lnTo>
                  <a:pt x="1226" y="816"/>
                </a:lnTo>
                <a:lnTo>
                  <a:pt x="1226" y="821"/>
                </a:lnTo>
                <a:lnTo>
                  <a:pt x="1221" y="821"/>
                </a:lnTo>
                <a:lnTo>
                  <a:pt x="1221" y="826"/>
                </a:lnTo>
                <a:lnTo>
                  <a:pt x="1226" y="831"/>
                </a:lnTo>
                <a:lnTo>
                  <a:pt x="1221" y="831"/>
                </a:lnTo>
                <a:lnTo>
                  <a:pt x="1226" y="831"/>
                </a:lnTo>
                <a:lnTo>
                  <a:pt x="1226" y="837"/>
                </a:lnTo>
                <a:lnTo>
                  <a:pt x="1231" y="831"/>
                </a:lnTo>
                <a:lnTo>
                  <a:pt x="1237" y="831"/>
                </a:lnTo>
                <a:lnTo>
                  <a:pt x="1242" y="826"/>
                </a:lnTo>
                <a:lnTo>
                  <a:pt x="1247" y="826"/>
                </a:lnTo>
                <a:lnTo>
                  <a:pt x="1247" y="821"/>
                </a:lnTo>
                <a:lnTo>
                  <a:pt x="2276" y="2364"/>
                </a:lnTo>
                <a:lnTo>
                  <a:pt x="1257" y="696"/>
                </a:lnTo>
                <a:lnTo>
                  <a:pt x="1252" y="696"/>
                </a:lnTo>
                <a:lnTo>
                  <a:pt x="1247" y="696"/>
                </a:lnTo>
                <a:lnTo>
                  <a:pt x="1247" y="702"/>
                </a:lnTo>
                <a:lnTo>
                  <a:pt x="1247" y="707"/>
                </a:lnTo>
                <a:lnTo>
                  <a:pt x="1242" y="712"/>
                </a:lnTo>
                <a:lnTo>
                  <a:pt x="1247" y="712"/>
                </a:lnTo>
                <a:lnTo>
                  <a:pt x="1242" y="712"/>
                </a:lnTo>
                <a:lnTo>
                  <a:pt x="1247" y="712"/>
                </a:lnTo>
                <a:lnTo>
                  <a:pt x="1242" y="717"/>
                </a:lnTo>
                <a:lnTo>
                  <a:pt x="1242" y="712"/>
                </a:lnTo>
                <a:lnTo>
                  <a:pt x="1242" y="717"/>
                </a:lnTo>
                <a:lnTo>
                  <a:pt x="1247" y="717"/>
                </a:lnTo>
                <a:lnTo>
                  <a:pt x="1242" y="717"/>
                </a:lnTo>
                <a:lnTo>
                  <a:pt x="1247" y="717"/>
                </a:lnTo>
                <a:lnTo>
                  <a:pt x="1247" y="722"/>
                </a:lnTo>
                <a:lnTo>
                  <a:pt x="1247" y="717"/>
                </a:lnTo>
                <a:lnTo>
                  <a:pt x="1247" y="722"/>
                </a:lnTo>
                <a:lnTo>
                  <a:pt x="1252" y="722"/>
                </a:lnTo>
                <a:lnTo>
                  <a:pt x="1257" y="722"/>
                </a:lnTo>
                <a:lnTo>
                  <a:pt x="1263" y="722"/>
                </a:lnTo>
                <a:lnTo>
                  <a:pt x="1268" y="717"/>
                </a:lnTo>
                <a:lnTo>
                  <a:pt x="1273" y="717"/>
                </a:lnTo>
                <a:lnTo>
                  <a:pt x="1273" y="712"/>
                </a:lnTo>
                <a:lnTo>
                  <a:pt x="1278" y="707"/>
                </a:lnTo>
                <a:lnTo>
                  <a:pt x="1278" y="702"/>
                </a:lnTo>
                <a:lnTo>
                  <a:pt x="1278" y="696"/>
                </a:lnTo>
                <a:lnTo>
                  <a:pt x="1273" y="696"/>
                </a:lnTo>
                <a:lnTo>
                  <a:pt x="1273" y="691"/>
                </a:lnTo>
                <a:lnTo>
                  <a:pt x="1273" y="696"/>
                </a:lnTo>
                <a:lnTo>
                  <a:pt x="1268" y="691"/>
                </a:lnTo>
                <a:lnTo>
                  <a:pt x="1268" y="696"/>
                </a:lnTo>
                <a:lnTo>
                  <a:pt x="1268" y="691"/>
                </a:lnTo>
                <a:lnTo>
                  <a:pt x="1268" y="696"/>
                </a:lnTo>
                <a:lnTo>
                  <a:pt x="1263" y="691"/>
                </a:lnTo>
                <a:lnTo>
                  <a:pt x="1263" y="696"/>
                </a:lnTo>
                <a:lnTo>
                  <a:pt x="1257" y="696"/>
                </a:lnTo>
                <a:lnTo>
                  <a:pt x="2276" y="2364"/>
                </a:lnTo>
                <a:lnTo>
                  <a:pt x="1377" y="644"/>
                </a:lnTo>
                <a:lnTo>
                  <a:pt x="1372" y="644"/>
                </a:lnTo>
                <a:lnTo>
                  <a:pt x="1356" y="644"/>
                </a:lnTo>
                <a:lnTo>
                  <a:pt x="1351" y="650"/>
                </a:lnTo>
                <a:lnTo>
                  <a:pt x="1351" y="655"/>
                </a:lnTo>
                <a:lnTo>
                  <a:pt x="1341" y="660"/>
                </a:lnTo>
                <a:lnTo>
                  <a:pt x="1346" y="660"/>
                </a:lnTo>
                <a:lnTo>
                  <a:pt x="1341" y="670"/>
                </a:lnTo>
                <a:lnTo>
                  <a:pt x="1341" y="676"/>
                </a:lnTo>
                <a:lnTo>
                  <a:pt x="1335" y="681"/>
                </a:lnTo>
                <a:lnTo>
                  <a:pt x="1335" y="676"/>
                </a:lnTo>
                <a:lnTo>
                  <a:pt x="1341" y="676"/>
                </a:lnTo>
                <a:lnTo>
                  <a:pt x="1346" y="676"/>
                </a:lnTo>
                <a:lnTo>
                  <a:pt x="1341" y="681"/>
                </a:lnTo>
                <a:lnTo>
                  <a:pt x="1346" y="676"/>
                </a:lnTo>
                <a:lnTo>
                  <a:pt x="1351" y="676"/>
                </a:lnTo>
                <a:lnTo>
                  <a:pt x="1351" y="681"/>
                </a:lnTo>
                <a:lnTo>
                  <a:pt x="1356" y="676"/>
                </a:lnTo>
                <a:lnTo>
                  <a:pt x="1361" y="670"/>
                </a:lnTo>
                <a:lnTo>
                  <a:pt x="1361" y="676"/>
                </a:lnTo>
                <a:lnTo>
                  <a:pt x="1367" y="670"/>
                </a:lnTo>
                <a:lnTo>
                  <a:pt x="1372" y="660"/>
                </a:lnTo>
                <a:lnTo>
                  <a:pt x="1377" y="655"/>
                </a:lnTo>
                <a:lnTo>
                  <a:pt x="1377" y="650"/>
                </a:lnTo>
                <a:lnTo>
                  <a:pt x="1377" y="644"/>
                </a:lnTo>
                <a:lnTo>
                  <a:pt x="2276" y="2364"/>
                </a:lnTo>
                <a:lnTo>
                  <a:pt x="3460" y="1018"/>
                </a:lnTo>
                <a:lnTo>
                  <a:pt x="3403" y="1044"/>
                </a:lnTo>
                <a:lnTo>
                  <a:pt x="3460" y="1024"/>
                </a:lnTo>
                <a:lnTo>
                  <a:pt x="3460" y="1018"/>
                </a:lnTo>
                <a:lnTo>
                  <a:pt x="2276" y="2364"/>
                </a:lnTo>
                <a:lnTo>
                  <a:pt x="1195" y="727"/>
                </a:lnTo>
                <a:lnTo>
                  <a:pt x="1200" y="722"/>
                </a:lnTo>
                <a:lnTo>
                  <a:pt x="1206" y="722"/>
                </a:lnTo>
                <a:lnTo>
                  <a:pt x="1206" y="717"/>
                </a:lnTo>
                <a:lnTo>
                  <a:pt x="1200" y="717"/>
                </a:lnTo>
                <a:lnTo>
                  <a:pt x="1195" y="722"/>
                </a:lnTo>
                <a:lnTo>
                  <a:pt x="1195" y="727"/>
                </a:lnTo>
                <a:lnTo>
                  <a:pt x="2276" y="2364"/>
                </a:lnTo>
                <a:lnTo>
                  <a:pt x="1180" y="561"/>
                </a:lnTo>
                <a:lnTo>
                  <a:pt x="1185" y="561"/>
                </a:lnTo>
                <a:lnTo>
                  <a:pt x="1180" y="566"/>
                </a:lnTo>
                <a:lnTo>
                  <a:pt x="1174" y="577"/>
                </a:lnTo>
                <a:lnTo>
                  <a:pt x="1180" y="572"/>
                </a:lnTo>
                <a:lnTo>
                  <a:pt x="1174" y="577"/>
                </a:lnTo>
                <a:lnTo>
                  <a:pt x="1180" y="577"/>
                </a:lnTo>
                <a:lnTo>
                  <a:pt x="1174" y="577"/>
                </a:lnTo>
                <a:lnTo>
                  <a:pt x="1180" y="577"/>
                </a:lnTo>
                <a:lnTo>
                  <a:pt x="1185" y="577"/>
                </a:lnTo>
                <a:lnTo>
                  <a:pt x="1190" y="577"/>
                </a:lnTo>
                <a:lnTo>
                  <a:pt x="1200" y="566"/>
                </a:lnTo>
                <a:lnTo>
                  <a:pt x="1200" y="561"/>
                </a:lnTo>
                <a:lnTo>
                  <a:pt x="1206" y="561"/>
                </a:lnTo>
                <a:lnTo>
                  <a:pt x="1206" y="556"/>
                </a:lnTo>
                <a:lnTo>
                  <a:pt x="1195" y="556"/>
                </a:lnTo>
                <a:lnTo>
                  <a:pt x="1190" y="556"/>
                </a:lnTo>
                <a:lnTo>
                  <a:pt x="1190" y="561"/>
                </a:lnTo>
                <a:lnTo>
                  <a:pt x="1180" y="561"/>
                </a:lnTo>
                <a:lnTo>
                  <a:pt x="2276" y="2364"/>
                </a:lnTo>
                <a:lnTo>
                  <a:pt x="1174" y="779"/>
                </a:lnTo>
                <a:lnTo>
                  <a:pt x="1159" y="790"/>
                </a:lnTo>
                <a:lnTo>
                  <a:pt x="1164" y="790"/>
                </a:lnTo>
                <a:lnTo>
                  <a:pt x="1154" y="795"/>
                </a:lnTo>
                <a:lnTo>
                  <a:pt x="1143" y="805"/>
                </a:lnTo>
                <a:lnTo>
                  <a:pt x="1138" y="811"/>
                </a:lnTo>
                <a:lnTo>
                  <a:pt x="1143" y="811"/>
                </a:lnTo>
                <a:lnTo>
                  <a:pt x="1138" y="816"/>
                </a:lnTo>
                <a:lnTo>
                  <a:pt x="1143" y="811"/>
                </a:lnTo>
                <a:lnTo>
                  <a:pt x="1143" y="816"/>
                </a:lnTo>
                <a:lnTo>
                  <a:pt x="1143" y="811"/>
                </a:lnTo>
                <a:lnTo>
                  <a:pt x="1148" y="816"/>
                </a:lnTo>
                <a:lnTo>
                  <a:pt x="1148" y="811"/>
                </a:lnTo>
                <a:lnTo>
                  <a:pt x="1164" y="800"/>
                </a:lnTo>
                <a:lnTo>
                  <a:pt x="1164" y="795"/>
                </a:lnTo>
                <a:lnTo>
                  <a:pt x="1169" y="790"/>
                </a:lnTo>
                <a:lnTo>
                  <a:pt x="1174" y="779"/>
                </a:lnTo>
                <a:lnTo>
                  <a:pt x="2276" y="2364"/>
                </a:lnTo>
                <a:lnTo>
                  <a:pt x="1128" y="847"/>
                </a:lnTo>
                <a:lnTo>
                  <a:pt x="1133" y="847"/>
                </a:lnTo>
                <a:lnTo>
                  <a:pt x="1133" y="842"/>
                </a:lnTo>
                <a:lnTo>
                  <a:pt x="1128" y="847"/>
                </a:lnTo>
                <a:lnTo>
                  <a:pt x="2276" y="2364"/>
                </a:lnTo>
                <a:lnTo>
                  <a:pt x="1206" y="826"/>
                </a:lnTo>
                <a:lnTo>
                  <a:pt x="1211" y="826"/>
                </a:lnTo>
                <a:lnTo>
                  <a:pt x="1216" y="821"/>
                </a:lnTo>
                <a:lnTo>
                  <a:pt x="1221" y="821"/>
                </a:lnTo>
                <a:lnTo>
                  <a:pt x="1221" y="816"/>
                </a:lnTo>
                <a:lnTo>
                  <a:pt x="1216" y="811"/>
                </a:lnTo>
                <a:lnTo>
                  <a:pt x="1211" y="811"/>
                </a:lnTo>
                <a:lnTo>
                  <a:pt x="1206" y="816"/>
                </a:lnTo>
                <a:lnTo>
                  <a:pt x="1206" y="821"/>
                </a:lnTo>
                <a:lnTo>
                  <a:pt x="1206" y="826"/>
                </a:lnTo>
                <a:lnTo>
                  <a:pt x="2276" y="2364"/>
                </a:lnTo>
                <a:lnTo>
                  <a:pt x="1138" y="826"/>
                </a:lnTo>
                <a:lnTo>
                  <a:pt x="1138" y="821"/>
                </a:lnTo>
                <a:lnTo>
                  <a:pt x="1128" y="821"/>
                </a:lnTo>
                <a:lnTo>
                  <a:pt x="1122" y="826"/>
                </a:lnTo>
                <a:lnTo>
                  <a:pt x="1117" y="831"/>
                </a:lnTo>
                <a:lnTo>
                  <a:pt x="1122" y="831"/>
                </a:lnTo>
                <a:lnTo>
                  <a:pt x="1117" y="831"/>
                </a:lnTo>
                <a:lnTo>
                  <a:pt x="1122" y="831"/>
                </a:lnTo>
                <a:lnTo>
                  <a:pt x="1128" y="837"/>
                </a:lnTo>
                <a:lnTo>
                  <a:pt x="1128" y="831"/>
                </a:lnTo>
                <a:lnTo>
                  <a:pt x="1133" y="831"/>
                </a:lnTo>
                <a:lnTo>
                  <a:pt x="1138" y="826"/>
                </a:lnTo>
                <a:lnTo>
                  <a:pt x="2276" y="2364"/>
                </a:lnTo>
                <a:lnTo>
                  <a:pt x="1206" y="785"/>
                </a:lnTo>
                <a:lnTo>
                  <a:pt x="1206" y="779"/>
                </a:lnTo>
                <a:lnTo>
                  <a:pt x="1211" y="779"/>
                </a:lnTo>
                <a:lnTo>
                  <a:pt x="1216" y="774"/>
                </a:lnTo>
                <a:lnTo>
                  <a:pt x="1216" y="774"/>
                </a:lnTo>
                <a:lnTo>
                  <a:pt x="1216" y="769"/>
                </a:lnTo>
                <a:lnTo>
                  <a:pt x="1211" y="769"/>
                </a:lnTo>
                <a:lnTo>
                  <a:pt x="1200" y="774"/>
                </a:lnTo>
                <a:lnTo>
                  <a:pt x="1195" y="774"/>
                </a:lnTo>
                <a:lnTo>
                  <a:pt x="1195" y="779"/>
                </a:lnTo>
                <a:lnTo>
                  <a:pt x="1195" y="785"/>
                </a:lnTo>
                <a:lnTo>
                  <a:pt x="1195" y="779"/>
                </a:lnTo>
                <a:lnTo>
                  <a:pt x="1195" y="785"/>
                </a:lnTo>
                <a:lnTo>
                  <a:pt x="1200" y="785"/>
                </a:lnTo>
                <a:lnTo>
                  <a:pt x="1206" y="785"/>
                </a:lnTo>
                <a:lnTo>
                  <a:pt x="2276" y="2364"/>
                </a:lnTo>
                <a:lnTo>
                  <a:pt x="1403" y="463"/>
                </a:lnTo>
                <a:lnTo>
                  <a:pt x="1398" y="463"/>
                </a:lnTo>
                <a:lnTo>
                  <a:pt x="1393" y="463"/>
                </a:lnTo>
                <a:lnTo>
                  <a:pt x="1387" y="468"/>
                </a:lnTo>
                <a:lnTo>
                  <a:pt x="1382" y="468"/>
                </a:lnTo>
                <a:lnTo>
                  <a:pt x="1377" y="473"/>
                </a:lnTo>
                <a:lnTo>
                  <a:pt x="1377" y="478"/>
                </a:lnTo>
                <a:lnTo>
                  <a:pt x="1377" y="483"/>
                </a:lnTo>
                <a:lnTo>
                  <a:pt x="1382" y="478"/>
                </a:lnTo>
                <a:lnTo>
                  <a:pt x="1382" y="483"/>
                </a:lnTo>
                <a:lnTo>
                  <a:pt x="1382" y="478"/>
                </a:lnTo>
                <a:lnTo>
                  <a:pt x="1382" y="483"/>
                </a:lnTo>
                <a:lnTo>
                  <a:pt x="1387" y="478"/>
                </a:lnTo>
                <a:lnTo>
                  <a:pt x="1393" y="478"/>
                </a:lnTo>
                <a:lnTo>
                  <a:pt x="1398" y="473"/>
                </a:lnTo>
                <a:lnTo>
                  <a:pt x="1403" y="468"/>
                </a:lnTo>
                <a:lnTo>
                  <a:pt x="1403" y="463"/>
                </a:lnTo>
                <a:lnTo>
                  <a:pt x="2276" y="2364"/>
                </a:lnTo>
                <a:lnTo>
                  <a:pt x="1242" y="894"/>
                </a:lnTo>
                <a:lnTo>
                  <a:pt x="1237" y="894"/>
                </a:lnTo>
                <a:lnTo>
                  <a:pt x="1237" y="889"/>
                </a:lnTo>
                <a:lnTo>
                  <a:pt x="1231" y="889"/>
                </a:lnTo>
                <a:lnTo>
                  <a:pt x="1216" y="899"/>
                </a:lnTo>
                <a:lnTo>
                  <a:pt x="1211" y="899"/>
                </a:lnTo>
                <a:lnTo>
                  <a:pt x="1211" y="904"/>
                </a:lnTo>
                <a:lnTo>
                  <a:pt x="1206" y="909"/>
                </a:lnTo>
                <a:lnTo>
                  <a:pt x="1206" y="915"/>
                </a:lnTo>
                <a:lnTo>
                  <a:pt x="1206" y="920"/>
                </a:lnTo>
                <a:lnTo>
                  <a:pt x="1211" y="920"/>
                </a:lnTo>
                <a:lnTo>
                  <a:pt x="1216" y="920"/>
                </a:lnTo>
                <a:lnTo>
                  <a:pt x="1221" y="920"/>
                </a:lnTo>
                <a:lnTo>
                  <a:pt x="1226" y="915"/>
                </a:lnTo>
                <a:lnTo>
                  <a:pt x="1231" y="915"/>
                </a:lnTo>
                <a:lnTo>
                  <a:pt x="1231" y="909"/>
                </a:lnTo>
                <a:lnTo>
                  <a:pt x="1237" y="904"/>
                </a:lnTo>
                <a:lnTo>
                  <a:pt x="1242" y="899"/>
                </a:lnTo>
                <a:lnTo>
                  <a:pt x="1242" y="894"/>
                </a:lnTo>
                <a:lnTo>
                  <a:pt x="2276" y="2364"/>
                </a:lnTo>
                <a:lnTo>
                  <a:pt x="1502" y="94"/>
                </a:lnTo>
                <a:lnTo>
                  <a:pt x="1502" y="99"/>
                </a:lnTo>
                <a:lnTo>
                  <a:pt x="1512" y="99"/>
                </a:lnTo>
                <a:lnTo>
                  <a:pt x="1512" y="94"/>
                </a:lnTo>
                <a:lnTo>
                  <a:pt x="1507" y="94"/>
                </a:lnTo>
                <a:lnTo>
                  <a:pt x="1502" y="94"/>
                </a:lnTo>
                <a:lnTo>
                  <a:pt x="2276" y="2364"/>
                </a:lnTo>
                <a:lnTo>
                  <a:pt x="1522" y="156"/>
                </a:lnTo>
                <a:lnTo>
                  <a:pt x="1522" y="161"/>
                </a:lnTo>
                <a:lnTo>
                  <a:pt x="1528" y="156"/>
                </a:lnTo>
                <a:lnTo>
                  <a:pt x="1522" y="156"/>
                </a:lnTo>
                <a:lnTo>
                  <a:pt x="2276" y="2364"/>
                </a:lnTo>
                <a:lnTo>
                  <a:pt x="3346" y="1579"/>
                </a:lnTo>
                <a:lnTo>
                  <a:pt x="3325" y="1507"/>
                </a:lnTo>
                <a:lnTo>
                  <a:pt x="3299" y="1455"/>
                </a:lnTo>
                <a:lnTo>
                  <a:pt x="3304" y="1476"/>
                </a:lnTo>
                <a:lnTo>
                  <a:pt x="3346" y="1579"/>
                </a:lnTo>
                <a:lnTo>
                  <a:pt x="2276" y="2364"/>
                </a:lnTo>
                <a:lnTo>
                  <a:pt x="1491" y="442"/>
                </a:lnTo>
                <a:lnTo>
                  <a:pt x="1486" y="442"/>
                </a:lnTo>
                <a:lnTo>
                  <a:pt x="1486" y="447"/>
                </a:lnTo>
                <a:lnTo>
                  <a:pt x="1491" y="442"/>
                </a:lnTo>
                <a:lnTo>
                  <a:pt x="2276" y="2364"/>
                </a:lnTo>
                <a:lnTo>
                  <a:pt x="1512" y="83"/>
                </a:lnTo>
                <a:lnTo>
                  <a:pt x="1507" y="89"/>
                </a:lnTo>
                <a:lnTo>
                  <a:pt x="1512" y="89"/>
                </a:lnTo>
                <a:lnTo>
                  <a:pt x="1512" y="83"/>
                </a:lnTo>
                <a:lnTo>
                  <a:pt x="2276" y="2364"/>
                </a:lnTo>
                <a:lnTo>
                  <a:pt x="1522" y="166"/>
                </a:lnTo>
                <a:lnTo>
                  <a:pt x="1528" y="166"/>
                </a:lnTo>
                <a:lnTo>
                  <a:pt x="1528" y="161"/>
                </a:lnTo>
                <a:lnTo>
                  <a:pt x="1522" y="161"/>
                </a:lnTo>
                <a:lnTo>
                  <a:pt x="1522" y="166"/>
                </a:lnTo>
                <a:lnTo>
                  <a:pt x="1522" y="161"/>
                </a:lnTo>
                <a:lnTo>
                  <a:pt x="1522" y="166"/>
                </a:lnTo>
                <a:lnTo>
                  <a:pt x="2276" y="2364"/>
                </a:lnTo>
                <a:lnTo>
                  <a:pt x="1522" y="208"/>
                </a:lnTo>
                <a:lnTo>
                  <a:pt x="1522" y="203"/>
                </a:lnTo>
                <a:lnTo>
                  <a:pt x="1528" y="203"/>
                </a:lnTo>
                <a:lnTo>
                  <a:pt x="1533" y="198"/>
                </a:lnTo>
                <a:lnTo>
                  <a:pt x="1538" y="198"/>
                </a:lnTo>
                <a:lnTo>
                  <a:pt x="1538" y="192"/>
                </a:lnTo>
                <a:lnTo>
                  <a:pt x="1543" y="187"/>
                </a:lnTo>
                <a:lnTo>
                  <a:pt x="1543" y="182"/>
                </a:lnTo>
                <a:lnTo>
                  <a:pt x="1543" y="177"/>
                </a:lnTo>
                <a:lnTo>
                  <a:pt x="1538" y="177"/>
                </a:lnTo>
                <a:lnTo>
                  <a:pt x="1533" y="177"/>
                </a:lnTo>
                <a:lnTo>
                  <a:pt x="1517" y="182"/>
                </a:lnTo>
                <a:lnTo>
                  <a:pt x="1517" y="187"/>
                </a:lnTo>
                <a:lnTo>
                  <a:pt x="1512" y="192"/>
                </a:lnTo>
                <a:lnTo>
                  <a:pt x="1512" y="198"/>
                </a:lnTo>
                <a:lnTo>
                  <a:pt x="1507" y="203"/>
                </a:lnTo>
                <a:lnTo>
                  <a:pt x="1512" y="203"/>
                </a:lnTo>
                <a:lnTo>
                  <a:pt x="1507" y="208"/>
                </a:lnTo>
                <a:lnTo>
                  <a:pt x="1512" y="203"/>
                </a:lnTo>
                <a:lnTo>
                  <a:pt x="1512" y="208"/>
                </a:lnTo>
                <a:lnTo>
                  <a:pt x="1517" y="208"/>
                </a:lnTo>
                <a:lnTo>
                  <a:pt x="1522" y="203"/>
                </a:lnTo>
                <a:lnTo>
                  <a:pt x="1522" y="208"/>
                </a:lnTo>
                <a:lnTo>
                  <a:pt x="2276" y="2364"/>
                </a:lnTo>
                <a:lnTo>
                  <a:pt x="1408" y="416"/>
                </a:lnTo>
                <a:lnTo>
                  <a:pt x="1403" y="411"/>
                </a:lnTo>
                <a:lnTo>
                  <a:pt x="1398" y="411"/>
                </a:lnTo>
                <a:lnTo>
                  <a:pt x="1393" y="411"/>
                </a:lnTo>
                <a:lnTo>
                  <a:pt x="1393" y="416"/>
                </a:lnTo>
                <a:lnTo>
                  <a:pt x="1387" y="416"/>
                </a:lnTo>
                <a:lnTo>
                  <a:pt x="1387" y="421"/>
                </a:lnTo>
                <a:lnTo>
                  <a:pt x="1393" y="421"/>
                </a:lnTo>
                <a:lnTo>
                  <a:pt x="1393" y="426"/>
                </a:lnTo>
                <a:lnTo>
                  <a:pt x="1398" y="421"/>
                </a:lnTo>
                <a:lnTo>
                  <a:pt x="1403" y="416"/>
                </a:lnTo>
                <a:lnTo>
                  <a:pt x="1408" y="416"/>
                </a:lnTo>
                <a:lnTo>
                  <a:pt x="2276" y="2364"/>
                </a:lnTo>
                <a:lnTo>
                  <a:pt x="1507" y="104"/>
                </a:lnTo>
                <a:lnTo>
                  <a:pt x="1507" y="109"/>
                </a:lnTo>
                <a:lnTo>
                  <a:pt x="1512" y="109"/>
                </a:lnTo>
                <a:lnTo>
                  <a:pt x="1512" y="114"/>
                </a:lnTo>
                <a:lnTo>
                  <a:pt x="1512" y="109"/>
                </a:lnTo>
                <a:lnTo>
                  <a:pt x="1512" y="114"/>
                </a:lnTo>
                <a:lnTo>
                  <a:pt x="1517" y="109"/>
                </a:lnTo>
                <a:lnTo>
                  <a:pt x="1522" y="104"/>
                </a:lnTo>
                <a:lnTo>
                  <a:pt x="1528" y="104"/>
                </a:lnTo>
                <a:lnTo>
                  <a:pt x="1522" y="99"/>
                </a:lnTo>
                <a:lnTo>
                  <a:pt x="1517" y="99"/>
                </a:lnTo>
                <a:lnTo>
                  <a:pt x="1507" y="104"/>
                </a:lnTo>
                <a:lnTo>
                  <a:pt x="2276" y="2364"/>
                </a:lnTo>
                <a:lnTo>
                  <a:pt x="1439" y="535"/>
                </a:lnTo>
                <a:lnTo>
                  <a:pt x="1439" y="530"/>
                </a:lnTo>
                <a:lnTo>
                  <a:pt x="1434" y="525"/>
                </a:lnTo>
                <a:lnTo>
                  <a:pt x="1429" y="530"/>
                </a:lnTo>
                <a:lnTo>
                  <a:pt x="1434" y="535"/>
                </a:lnTo>
                <a:lnTo>
                  <a:pt x="1439" y="535"/>
                </a:lnTo>
                <a:lnTo>
                  <a:pt x="2276" y="2364"/>
                </a:lnTo>
                <a:lnTo>
                  <a:pt x="1408" y="608"/>
                </a:lnTo>
                <a:lnTo>
                  <a:pt x="1413" y="608"/>
                </a:lnTo>
                <a:lnTo>
                  <a:pt x="1419" y="603"/>
                </a:lnTo>
                <a:lnTo>
                  <a:pt x="1413" y="598"/>
                </a:lnTo>
                <a:lnTo>
                  <a:pt x="1408" y="603"/>
                </a:lnTo>
                <a:lnTo>
                  <a:pt x="1408" y="608"/>
                </a:lnTo>
                <a:lnTo>
                  <a:pt x="2276" y="2364"/>
                </a:lnTo>
                <a:lnTo>
                  <a:pt x="1444" y="385"/>
                </a:lnTo>
                <a:lnTo>
                  <a:pt x="1444" y="390"/>
                </a:lnTo>
                <a:lnTo>
                  <a:pt x="1439" y="385"/>
                </a:lnTo>
                <a:lnTo>
                  <a:pt x="1439" y="390"/>
                </a:lnTo>
                <a:lnTo>
                  <a:pt x="1434" y="390"/>
                </a:lnTo>
                <a:lnTo>
                  <a:pt x="1429" y="390"/>
                </a:lnTo>
                <a:lnTo>
                  <a:pt x="1429" y="395"/>
                </a:lnTo>
                <a:lnTo>
                  <a:pt x="1429" y="400"/>
                </a:lnTo>
                <a:lnTo>
                  <a:pt x="1429" y="405"/>
                </a:lnTo>
                <a:lnTo>
                  <a:pt x="1429" y="411"/>
                </a:lnTo>
                <a:lnTo>
                  <a:pt x="1429" y="405"/>
                </a:lnTo>
                <a:lnTo>
                  <a:pt x="1429" y="411"/>
                </a:lnTo>
                <a:lnTo>
                  <a:pt x="1429" y="416"/>
                </a:lnTo>
                <a:lnTo>
                  <a:pt x="1434" y="411"/>
                </a:lnTo>
                <a:lnTo>
                  <a:pt x="1434" y="416"/>
                </a:lnTo>
                <a:lnTo>
                  <a:pt x="1439" y="416"/>
                </a:lnTo>
                <a:lnTo>
                  <a:pt x="1444" y="416"/>
                </a:lnTo>
                <a:lnTo>
                  <a:pt x="1450" y="411"/>
                </a:lnTo>
                <a:lnTo>
                  <a:pt x="1455" y="411"/>
                </a:lnTo>
                <a:lnTo>
                  <a:pt x="1460" y="405"/>
                </a:lnTo>
                <a:lnTo>
                  <a:pt x="1460" y="400"/>
                </a:lnTo>
                <a:lnTo>
                  <a:pt x="1465" y="400"/>
                </a:lnTo>
                <a:lnTo>
                  <a:pt x="1460" y="395"/>
                </a:lnTo>
                <a:lnTo>
                  <a:pt x="1465" y="395"/>
                </a:lnTo>
                <a:lnTo>
                  <a:pt x="1460" y="395"/>
                </a:lnTo>
                <a:lnTo>
                  <a:pt x="1460" y="390"/>
                </a:lnTo>
                <a:lnTo>
                  <a:pt x="1465" y="390"/>
                </a:lnTo>
                <a:lnTo>
                  <a:pt x="1460" y="390"/>
                </a:lnTo>
                <a:lnTo>
                  <a:pt x="1455" y="390"/>
                </a:lnTo>
                <a:lnTo>
                  <a:pt x="1455" y="385"/>
                </a:lnTo>
                <a:lnTo>
                  <a:pt x="1455" y="390"/>
                </a:lnTo>
                <a:lnTo>
                  <a:pt x="1455" y="385"/>
                </a:lnTo>
                <a:lnTo>
                  <a:pt x="1450" y="385"/>
                </a:lnTo>
                <a:lnTo>
                  <a:pt x="1450" y="390"/>
                </a:lnTo>
                <a:lnTo>
                  <a:pt x="1450" y="385"/>
                </a:lnTo>
                <a:lnTo>
                  <a:pt x="1444" y="385"/>
                </a:lnTo>
                <a:lnTo>
                  <a:pt x="2276" y="2364"/>
                </a:lnTo>
                <a:lnTo>
                  <a:pt x="1444" y="468"/>
                </a:lnTo>
                <a:lnTo>
                  <a:pt x="1434" y="473"/>
                </a:lnTo>
                <a:lnTo>
                  <a:pt x="1434" y="468"/>
                </a:lnTo>
                <a:lnTo>
                  <a:pt x="1429" y="463"/>
                </a:lnTo>
                <a:lnTo>
                  <a:pt x="1424" y="463"/>
                </a:lnTo>
                <a:lnTo>
                  <a:pt x="1419" y="468"/>
                </a:lnTo>
                <a:lnTo>
                  <a:pt x="1413" y="473"/>
                </a:lnTo>
                <a:lnTo>
                  <a:pt x="1408" y="483"/>
                </a:lnTo>
                <a:lnTo>
                  <a:pt x="1413" y="483"/>
                </a:lnTo>
                <a:lnTo>
                  <a:pt x="1408" y="489"/>
                </a:lnTo>
                <a:lnTo>
                  <a:pt x="1413" y="489"/>
                </a:lnTo>
                <a:lnTo>
                  <a:pt x="1419" y="489"/>
                </a:lnTo>
                <a:lnTo>
                  <a:pt x="1424" y="483"/>
                </a:lnTo>
                <a:lnTo>
                  <a:pt x="1429" y="483"/>
                </a:lnTo>
                <a:lnTo>
                  <a:pt x="1429" y="489"/>
                </a:lnTo>
                <a:lnTo>
                  <a:pt x="1434" y="489"/>
                </a:lnTo>
                <a:lnTo>
                  <a:pt x="1429" y="489"/>
                </a:lnTo>
                <a:lnTo>
                  <a:pt x="1434" y="489"/>
                </a:lnTo>
                <a:lnTo>
                  <a:pt x="1439" y="483"/>
                </a:lnTo>
                <a:lnTo>
                  <a:pt x="1444" y="478"/>
                </a:lnTo>
                <a:lnTo>
                  <a:pt x="1444" y="473"/>
                </a:lnTo>
                <a:lnTo>
                  <a:pt x="1444" y="468"/>
                </a:lnTo>
                <a:lnTo>
                  <a:pt x="2276" y="2364"/>
                </a:lnTo>
                <a:lnTo>
                  <a:pt x="1450" y="598"/>
                </a:lnTo>
                <a:lnTo>
                  <a:pt x="1455" y="592"/>
                </a:lnTo>
                <a:lnTo>
                  <a:pt x="1450" y="592"/>
                </a:lnTo>
                <a:lnTo>
                  <a:pt x="1450" y="598"/>
                </a:lnTo>
                <a:lnTo>
                  <a:pt x="2276" y="2364"/>
                </a:lnTo>
                <a:lnTo>
                  <a:pt x="3907" y="286"/>
                </a:lnTo>
                <a:lnTo>
                  <a:pt x="3902" y="286"/>
                </a:lnTo>
                <a:lnTo>
                  <a:pt x="3902" y="291"/>
                </a:lnTo>
                <a:lnTo>
                  <a:pt x="3907" y="291"/>
                </a:lnTo>
                <a:lnTo>
                  <a:pt x="3907" y="286"/>
                </a:lnTo>
                <a:lnTo>
                  <a:pt x="2276" y="2364"/>
                </a:lnTo>
                <a:lnTo>
                  <a:pt x="3876" y="255"/>
                </a:lnTo>
                <a:lnTo>
                  <a:pt x="3871" y="255"/>
                </a:lnTo>
                <a:lnTo>
                  <a:pt x="3865" y="250"/>
                </a:lnTo>
                <a:lnTo>
                  <a:pt x="3860" y="250"/>
                </a:lnTo>
                <a:lnTo>
                  <a:pt x="3845" y="244"/>
                </a:lnTo>
                <a:lnTo>
                  <a:pt x="3850" y="250"/>
                </a:lnTo>
                <a:lnTo>
                  <a:pt x="3845" y="255"/>
                </a:lnTo>
                <a:lnTo>
                  <a:pt x="3850" y="255"/>
                </a:lnTo>
                <a:lnTo>
                  <a:pt x="3855" y="255"/>
                </a:lnTo>
                <a:lnTo>
                  <a:pt x="3860" y="255"/>
                </a:lnTo>
                <a:lnTo>
                  <a:pt x="3865" y="255"/>
                </a:lnTo>
                <a:lnTo>
                  <a:pt x="3871" y="255"/>
                </a:lnTo>
                <a:lnTo>
                  <a:pt x="3871" y="260"/>
                </a:lnTo>
                <a:lnTo>
                  <a:pt x="3876" y="255"/>
                </a:lnTo>
                <a:lnTo>
                  <a:pt x="2276" y="2364"/>
                </a:lnTo>
                <a:lnTo>
                  <a:pt x="3793" y="198"/>
                </a:lnTo>
                <a:lnTo>
                  <a:pt x="3793" y="192"/>
                </a:lnTo>
                <a:lnTo>
                  <a:pt x="3788" y="192"/>
                </a:lnTo>
                <a:lnTo>
                  <a:pt x="3782" y="198"/>
                </a:lnTo>
                <a:lnTo>
                  <a:pt x="3782" y="203"/>
                </a:lnTo>
                <a:lnTo>
                  <a:pt x="3782" y="208"/>
                </a:lnTo>
                <a:lnTo>
                  <a:pt x="3788" y="203"/>
                </a:lnTo>
                <a:lnTo>
                  <a:pt x="3793" y="198"/>
                </a:lnTo>
                <a:lnTo>
                  <a:pt x="2276" y="2364"/>
                </a:lnTo>
                <a:lnTo>
                  <a:pt x="3814" y="234"/>
                </a:lnTo>
                <a:lnTo>
                  <a:pt x="3808" y="234"/>
                </a:lnTo>
                <a:lnTo>
                  <a:pt x="3819" y="234"/>
                </a:lnTo>
                <a:lnTo>
                  <a:pt x="3819" y="239"/>
                </a:lnTo>
                <a:lnTo>
                  <a:pt x="3824" y="239"/>
                </a:lnTo>
                <a:lnTo>
                  <a:pt x="3829" y="239"/>
                </a:lnTo>
                <a:lnTo>
                  <a:pt x="3829" y="234"/>
                </a:lnTo>
                <a:lnTo>
                  <a:pt x="3819" y="234"/>
                </a:lnTo>
                <a:lnTo>
                  <a:pt x="3814" y="234"/>
                </a:lnTo>
                <a:lnTo>
                  <a:pt x="2276" y="2364"/>
                </a:lnTo>
                <a:lnTo>
                  <a:pt x="3938" y="317"/>
                </a:lnTo>
                <a:lnTo>
                  <a:pt x="3933" y="317"/>
                </a:lnTo>
                <a:lnTo>
                  <a:pt x="3933" y="322"/>
                </a:lnTo>
                <a:lnTo>
                  <a:pt x="3938" y="317"/>
                </a:lnTo>
                <a:lnTo>
                  <a:pt x="2276" y="2364"/>
                </a:lnTo>
                <a:lnTo>
                  <a:pt x="644" y="0"/>
                </a:lnTo>
                <a:lnTo>
                  <a:pt x="686" y="89"/>
                </a:lnTo>
                <a:lnTo>
                  <a:pt x="717" y="172"/>
                </a:lnTo>
                <a:lnTo>
                  <a:pt x="686" y="78"/>
                </a:lnTo>
                <a:lnTo>
                  <a:pt x="650" y="0"/>
                </a:lnTo>
                <a:lnTo>
                  <a:pt x="644" y="0"/>
                </a:lnTo>
                <a:lnTo>
                  <a:pt x="2276" y="2364"/>
                </a:lnTo>
                <a:lnTo>
                  <a:pt x="738" y="509"/>
                </a:lnTo>
                <a:lnTo>
                  <a:pt x="728" y="452"/>
                </a:lnTo>
                <a:lnTo>
                  <a:pt x="728" y="411"/>
                </a:lnTo>
                <a:lnTo>
                  <a:pt x="712" y="385"/>
                </a:lnTo>
                <a:lnTo>
                  <a:pt x="728" y="447"/>
                </a:lnTo>
                <a:lnTo>
                  <a:pt x="738" y="509"/>
                </a:lnTo>
                <a:lnTo>
                  <a:pt x="2276" y="2364"/>
                </a:lnTo>
                <a:lnTo>
                  <a:pt x="5" y="982"/>
                </a:lnTo>
                <a:lnTo>
                  <a:pt x="11" y="982"/>
                </a:lnTo>
                <a:lnTo>
                  <a:pt x="11" y="977"/>
                </a:lnTo>
                <a:lnTo>
                  <a:pt x="0" y="982"/>
                </a:lnTo>
                <a:lnTo>
                  <a:pt x="0" y="987"/>
                </a:lnTo>
                <a:lnTo>
                  <a:pt x="5" y="982"/>
                </a:lnTo>
                <a:lnTo>
                  <a:pt x="2276" y="2364"/>
                </a:lnTo>
                <a:lnTo>
                  <a:pt x="4286" y="2998"/>
                </a:lnTo>
                <a:lnTo>
                  <a:pt x="4281" y="3003"/>
                </a:lnTo>
                <a:lnTo>
                  <a:pt x="4292" y="3003"/>
                </a:lnTo>
                <a:lnTo>
                  <a:pt x="4292" y="2998"/>
                </a:lnTo>
                <a:lnTo>
                  <a:pt x="4286" y="2998"/>
                </a:lnTo>
                <a:lnTo>
                  <a:pt x="2276" y="2364"/>
                </a:lnTo>
                <a:lnTo>
                  <a:pt x="3938" y="286"/>
                </a:lnTo>
                <a:lnTo>
                  <a:pt x="3933" y="286"/>
                </a:lnTo>
                <a:lnTo>
                  <a:pt x="3933" y="291"/>
                </a:lnTo>
                <a:lnTo>
                  <a:pt x="3938" y="291"/>
                </a:lnTo>
                <a:lnTo>
                  <a:pt x="3938" y="286"/>
                </a:lnTo>
                <a:lnTo>
                  <a:pt x="3938" y="291"/>
                </a:lnTo>
                <a:lnTo>
                  <a:pt x="3938" y="286"/>
                </a:lnTo>
                <a:lnTo>
                  <a:pt x="2276" y="2364"/>
                </a:lnTo>
                <a:lnTo>
                  <a:pt x="3985" y="296"/>
                </a:lnTo>
                <a:lnTo>
                  <a:pt x="3990" y="302"/>
                </a:lnTo>
                <a:lnTo>
                  <a:pt x="3990" y="296"/>
                </a:lnTo>
                <a:lnTo>
                  <a:pt x="3985" y="296"/>
                </a:lnTo>
                <a:lnTo>
                  <a:pt x="2276" y="2364"/>
                </a:lnTo>
                <a:lnTo>
                  <a:pt x="4364" y="3018"/>
                </a:lnTo>
                <a:lnTo>
                  <a:pt x="4364" y="3008"/>
                </a:lnTo>
                <a:lnTo>
                  <a:pt x="4359" y="3013"/>
                </a:lnTo>
                <a:lnTo>
                  <a:pt x="4359" y="3018"/>
                </a:lnTo>
                <a:lnTo>
                  <a:pt x="4364" y="3018"/>
                </a:lnTo>
                <a:lnTo>
                  <a:pt x="2276" y="2364"/>
                </a:lnTo>
                <a:lnTo>
                  <a:pt x="4369" y="515"/>
                </a:lnTo>
                <a:lnTo>
                  <a:pt x="4375" y="499"/>
                </a:lnTo>
                <a:lnTo>
                  <a:pt x="4369" y="494"/>
                </a:lnTo>
                <a:lnTo>
                  <a:pt x="4359" y="478"/>
                </a:lnTo>
                <a:lnTo>
                  <a:pt x="4343" y="473"/>
                </a:lnTo>
                <a:lnTo>
                  <a:pt x="4328" y="478"/>
                </a:lnTo>
                <a:lnTo>
                  <a:pt x="4292" y="483"/>
                </a:lnTo>
                <a:lnTo>
                  <a:pt x="4286" y="483"/>
                </a:lnTo>
                <a:lnTo>
                  <a:pt x="4286" y="473"/>
                </a:lnTo>
                <a:lnTo>
                  <a:pt x="4286" y="463"/>
                </a:lnTo>
                <a:lnTo>
                  <a:pt x="4271" y="442"/>
                </a:lnTo>
                <a:lnTo>
                  <a:pt x="4255" y="431"/>
                </a:lnTo>
                <a:lnTo>
                  <a:pt x="4260" y="426"/>
                </a:lnTo>
                <a:lnTo>
                  <a:pt x="4266" y="421"/>
                </a:lnTo>
                <a:lnTo>
                  <a:pt x="4276" y="411"/>
                </a:lnTo>
                <a:lnTo>
                  <a:pt x="4281" y="405"/>
                </a:lnTo>
                <a:lnTo>
                  <a:pt x="4276" y="395"/>
                </a:lnTo>
                <a:lnTo>
                  <a:pt x="4250" y="385"/>
                </a:lnTo>
                <a:lnTo>
                  <a:pt x="4234" y="374"/>
                </a:lnTo>
                <a:lnTo>
                  <a:pt x="4229" y="364"/>
                </a:lnTo>
                <a:lnTo>
                  <a:pt x="4229" y="359"/>
                </a:lnTo>
                <a:lnTo>
                  <a:pt x="4250" y="322"/>
                </a:lnTo>
                <a:lnTo>
                  <a:pt x="4250" y="312"/>
                </a:lnTo>
                <a:lnTo>
                  <a:pt x="4240" y="296"/>
                </a:lnTo>
                <a:lnTo>
                  <a:pt x="4208" y="291"/>
                </a:lnTo>
                <a:lnTo>
                  <a:pt x="4198" y="286"/>
                </a:lnTo>
                <a:lnTo>
                  <a:pt x="4193" y="276"/>
                </a:lnTo>
                <a:lnTo>
                  <a:pt x="4198" y="260"/>
                </a:lnTo>
                <a:lnTo>
                  <a:pt x="4208" y="239"/>
                </a:lnTo>
                <a:lnTo>
                  <a:pt x="4219" y="224"/>
                </a:lnTo>
                <a:lnTo>
                  <a:pt x="4208" y="218"/>
                </a:lnTo>
                <a:lnTo>
                  <a:pt x="4193" y="218"/>
                </a:lnTo>
                <a:lnTo>
                  <a:pt x="4177" y="218"/>
                </a:lnTo>
                <a:lnTo>
                  <a:pt x="4167" y="218"/>
                </a:lnTo>
                <a:lnTo>
                  <a:pt x="4162" y="208"/>
                </a:lnTo>
                <a:lnTo>
                  <a:pt x="4156" y="177"/>
                </a:lnTo>
                <a:lnTo>
                  <a:pt x="4156" y="166"/>
                </a:lnTo>
                <a:lnTo>
                  <a:pt x="4141" y="156"/>
                </a:lnTo>
                <a:lnTo>
                  <a:pt x="4099" y="135"/>
                </a:lnTo>
                <a:lnTo>
                  <a:pt x="4073" y="130"/>
                </a:lnTo>
                <a:lnTo>
                  <a:pt x="4079" y="130"/>
                </a:lnTo>
                <a:lnTo>
                  <a:pt x="4073" y="125"/>
                </a:lnTo>
                <a:lnTo>
                  <a:pt x="4063" y="114"/>
                </a:lnTo>
                <a:lnTo>
                  <a:pt x="4053" y="120"/>
                </a:lnTo>
                <a:lnTo>
                  <a:pt x="4042" y="125"/>
                </a:lnTo>
                <a:lnTo>
                  <a:pt x="4027" y="135"/>
                </a:lnTo>
                <a:lnTo>
                  <a:pt x="4006" y="146"/>
                </a:lnTo>
                <a:lnTo>
                  <a:pt x="3985" y="146"/>
                </a:lnTo>
                <a:lnTo>
                  <a:pt x="3975" y="140"/>
                </a:lnTo>
                <a:lnTo>
                  <a:pt x="3959" y="130"/>
                </a:lnTo>
                <a:lnTo>
                  <a:pt x="3954" y="120"/>
                </a:lnTo>
                <a:lnTo>
                  <a:pt x="3949" y="125"/>
                </a:lnTo>
                <a:lnTo>
                  <a:pt x="3943" y="140"/>
                </a:lnTo>
                <a:lnTo>
                  <a:pt x="3949" y="151"/>
                </a:lnTo>
                <a:lnTo>
                  <a:pt x="3954" y="156"/>
                </a:lnTo>
                <a:lnTo>
                  <a:pt x="3969" y="166"/>
                </a:lnTo>
                <a:lnTo>
                  <a:pt x="3969" y="172"/>
                </a:lnTo>
                <a:lnTo>
                  <a:pt x="3969" y="166"/>
                </a:lnTo>
                <a:lnTo>
                  <a:pt x="3980" y="177"/>
                </a:lnTo>
                <a:lnTo>
                  <a:pt x="3975" y="187"/>
                </a:lnTo>
                <a:lnTo>
                  <a:pt x="3975" y="198"/>
                </a:lnTo>
                <a:lnTo>
                  <a:pt x="3985" y="208"/>
                </a:lnTo>
                <a:lnTo>
                  <a:pt x="4011" y="234"/>
                </a:lnTo>
                <a:lnTo>
                  <a:pt x="4037" y="255"/>
                </a:lnTo>
                <a:lnTo>
                  <a:pt x="4042" y="276"/>
                </a:lnTo>
                <a:lnTo>
                  <a:pt x="4042" y="281"/>
                </a:lnTo>
                <a:lnTo>
                  <a:pt x="4032" y="291"/>
                </a:lnTo>
                <a:lnTo>
                  <a:pt x="3995" y="260"/>
                </a:lnTo>
                <a:lnTo>
                  <a:pt x="3969" y="244"/>
                </a:lnTo>
                <a:lnTo>
                  <a:pt x="3933" y="229"/>
                </a:lnTo>
                <a:lnTo>
                  <a:pt x="3912" y="218"/>
                </a:lnTo>
                <a:lnTo>
                  <a:pt x="3891" y="192"/>
                </a:lnTo>
                <a:lnTo>
                  <a:pt x="3850" y="151"/>
                </a:lnTo>
                <a:lnTo>
                  <a:pt x="3871" y="182"/>
                </a:lnTo>
                <a:lnTo>
                  <a:pt x="3881" y="192"/>
                </a:lnTo>
                <a:lnTo>
                  <a:pt x="3876" y="198"/>
                </a:lnTo>
                <a:lnTo>
                  <a:pt x="3876" y="192"/>
                </a:lnTo>
                <a:lnTo>
                  <a:pt x="3782" y="125"/>
                </a:lnTo>
                <a:lnTo>
                  <a:pt x="3788" y="120"/>
                </a:lnTo>
                <a:lnTo>
                  <a:pt x="3782" y="120"/>
                </a:lnTo>
                <a:lnTo>
                  <a:pt x="3788" y="120"/>
                </a:lnTo>
                <a:lnTo>
                  <a:pt x="3788" y="114"/>
                </a:lnTo>
                <a:lnTo>
                  <a:pt x="3782" y="114"/>
                </a:lnTo>
                <a:lnTo>
                  <a:pt x="3788" y="114"/>
                </a:lnTo>
                <a:lnTo>
                  <a:pt x="3782" y="114"/>
                </a:lnTo>
                <a:lnTo>
                  <a:pt x="3777" y="120"/>
                </a:lnTo>
                <a:lnTo>
                  <a:pt x="3694" y="57"/>
                </a:lnTo>
                <a:lnTo>
                  <a:pt x="3689" y="42"/>
                </a:lnTo>
                <a:lnTo>
                  <a:pt x="3689" y="37"/>
                </a:lnTo>
                <a:lnTo>
                  <a:pt x="3684" y="47"/>
                </a:lnTo>
                <a:lnTo>
                  <a:pt x="3678" y="42"/>
                </a:lnTo>
                <a:lnTo>
                  <a:pt x="3684" y="31"/>
                </a:lnTo>
                <a:lnTo>
                  <a:pt x="3684" y="26"/>
                </a:lnTo>
                <a:lnTo>
                  <a:pt x="3678" y="26"/>
                </a:lnTo>
                <a:lnTo>
                  <a:pt x="3678" y="11"/>
                </a:lnTo>
                <a:lnTo>
                  <a:pt x="3684" y="0"/>
                </a:lnTo>
                <a:lnTo>
                  <a:pt x="2858" y="0"/>
                </a:lnTo>
                <a:lnTo>
                  <a:pt x="2852" y="11"/>
                </a:lnTo>
                <a:lnTo>
                  <a:pt x="2837" y="16"/>
                </a:lnTo>
                <a:lnTo>
                  <a:pt x="2785" y="37"/>
                </a:lnTo>
                <a:lnTo>
                  <a:pt x="2774" y="42"/>
                </a:lnTo>
                <a:lnTo>
                  <a:pt x="2769" y="47"/>
                </a:lnTo>
                <a:lnTo>
                  <a:pt x="2774" y="63"/>
                </a:lnTo>
                <a:lnTo>
                  <a:pt x="2780" y="73"/>
                </a:lnTo>
                <a:lnTo>
                  <a:pt x="2780" y="78"/>
                </a:lnTo>
                <a:lnTo>
                  <a:pt x="2780" y="83"/>
                </a:lnTo>
                <a:lnTo>
                  <a:pt x="2774" y="89"/>
                </a:lnTo>
                <a:lnTo>
                  <a:pt x="2780" y="94"/>
                </a:lnTo>
                <a:lnTo>
                  <a:pt x="2795" y="104"/>
                </a:lnTo>
                <a:lnTo>
                  <a:pt x="2800" y="114"/>
                </a:lnTo>
                <a:lnTo>
                  <a:pt x="2795" y="125"/>
                </a:lnTo>
                <a:lnTo>
                  <a:pt x="2806" y="120"/>
                </a:lnTo>
                <a:lnTo>
                  <a:pt x="2806" y="114"/>
                </a:lnTo>
                <a:lnTo>
                  <a:pt x="2811" y="114"/>
                </a:lnTo>
                <a:lnTo>
                  <a:pt x="2816" y="109"/>
                </a:lnTo>
                <a:lnTo>
                  <a:pt x="2837" y="109"/>
                </a:lnTo>
                <a:lnTo>
                  <a:pt x="2858" y="104"/>
                </a:lnTo>
                <a:lnTo>
                  <a:pt x="2863" y="109"/>
                </a:lnTo>
                <a:lnTo>
                  <a:pt x="2863" y="120"/>
                </a:lnTo>
                <a:lnTo>
                  <a:pt x="2858" y="120"/>
                </a:lnTo>
                <a:lnTo>
                  <a:pt x="2852" y="125"/>
                </a:lnTo>
                <a:lnTo>
                  <a:pt x="2858" y="130"/>
                </a:lnTo>
                <a:lnTo>
                  <a:pt x="2868" y="140"/>
                </a:lnTo>
                <a:lnTo>
                  <a:pt x="2868" y="151"/>
                </a:lnTo>
                <a:lnTo>
                  <a:pt x="2868" y="156"/>
                </a:lnTo>
                <a:lnTo>
                  <a:pt x="2863" y="172"/>
                </a:lnTo>
                <a:lnTo>
                  <a:pt x="2858" y="177"/>
                </a:lnTo>
                <a:lnTo>
                  <a:pt x="2847" y="177"/>
                </a:lnTo>
                <a:lnTo>
                  <a:pt x="2842" y="182"/>
                </a:lnTo>
                <a:lnTo>
                  <a:pt x="2842" y="192"/>
                </a:lnTo>
                <a:lnTo>
                  <a:pt x="2837" y="208"/>
                </a:lnTo>
                <a:lnTo>
                  <a:pt x="2837" y="213"/>
                </a:lnTo>
                <a:lnTo>
                  <a:pt x="2837" y="218"/>
                </a:lnTo>
                <a:lnTo>
                  <a:pt x="2837" y="239"/>
                </a:lnTo>
                <a:lnTo>
                  <a:pt x="2837" y="244"/>
                </a:lnTo>
                <a:lnTo>
                  <a:pt x="2832" y="244"/>
                </a:lnTo>
                <a:lnTo>
                  <a:pt x="2816" y="244"/>
                </a:lnTo>
                <a:lnTo>
                  <a:pt x="2811" y="239"/>
                </a:lnTo>
                <a:lnTo>
                  <a:pt x="2800" y="229"/>
                </a:lnTo>
                <a:lnTo>
                  <a:pt x="2795" y="229"/>
                </a:lnTo>
                <a:lnTo>
                  <a:pt x="2795" y="234"/>
                </a:lnTo>
                <a:lnTo>
                  <a:pt x="2800" y="239"/>
                </a:lnTo>
                <a:lnTo>
                  <a:pt x="2806" y="260"/>
                </a:lnTo>
                <a:lnTo>
                  <a:pt x="2800" y="270"/>
                </a:lnTo>
                <a:lnTo>
                  <a:pt x="2795" y="270"/>
                </a:lnTo>
                <a:lnTo>
                  <a:pt x="2790" y="270"/>
                </a:lnTo>
                <a:lnTo>
                  <a:pt x="2790" y="281"/>
                </a:lnTo>
                <a:lnTo>
                  <a:pt x="2795" y="291"/>
                </a:lnTo>
                <a:lnTo>
                  <a:pt x="2785" y="291"/>
                </a:lnTo>
                <a:lnTo>
                  <a:pt x="2790" y="296"/>
                </a:lnTo>
                <a:lnTo>
                  <a:pt x="2811" y="312"/>
                </a:lnTo>
                <a:lnTo>
                  <a:pt x="2816" y="312"/>
                </a:lnTo>
                <a:lnTo>
                  <a:pt x="2816" y="327"/>
                </a:lnTo>
                <a:lnTo>
                  <a:pt x="2816" y="333"/>
                </a:lnTo>
                <a:lnTo>
                  <a:pt x="2811" y="327"/>
                </a:lnTo>
                <a:lnTo>
                  <a:pt x="2806" y="322"/>
                </a:lnTo>
                <a:lnTo>
                  <a:pt x="2800" y="322"/>
                </a:lnTo>
                <a:lnTo>
                  <a:pt x="2795" y="327"/>
                </a:lnTo>
                <a:lnTo>
                  <a:pt x="2800" y="333"/>
                </a:lnTo>
                <a:lnTo>
                  <a:pt x="2806" y="338"/>
                </a:lnTo>
                <a:lnTo>
                  <a:pt x="2800" y="338"/>
                </a:lnTo>
                <a:lnTo>
                  <a:pt x="2795" y="333"/>
                </a:lnTo>
                <a:lnTo>
                  <a:pt x="2780" y="322"/>
                </a:lnTo>
                <a:lnTo>
                  <a:pt x="2774" y="327"/>
                </a:lnTo>
                <a:lnTo>
                  <a:pt x="2774" y="333"/>
                </a:lnTo>
                <a:lnTo>
                  <a:pt x="2785" y="338"/>
                </a:lnTo>
                <a:lnTo>
                  <a:pt x="2790" y="348"/>
                </a:lnTo>
                <a:lnTo>
                  <a:pt x="2790" y="353"/>
                </a:lnTo>
                <a:lnTo>
                  <a:pt x="2785" y="353"/>
                </a:lnTo>
                <a:lnTo>
                  <a:pt x="2774" y="353"/>
                </a:lnTo>
                <a:lnTo>
                  <a:pt x="2769" y="353"/>
                </a:lnTo>
                <a:lnTo>
                  <a:pt x="2774" y="359"/>
                </a:lnTo>
                <a:lnTo>
                  <a:pt x="2785" y="364"/>
                </a:lnTo>
                <a:lnTo>
                  <a:pt x="2785" y="369"/>
                </a:lnTo>
                <a:lnTo>
                  <a:pt x="2785" y="374"/>
                </a:lnTo>
                <a:lnTo>
                  <a:pt x="2774" y="390"/>
                </a:lnTo>
                <a:lnTo>
                  <a:pt x="2774" y="395"/>
                </a:lnTo>
                <a:lnTo>
                  <a:pt x="2774" y="400"/>
                </a:lnTo>
                <a:lnTo>
                  <a:pt x="2785" y="395"/>
                </a:lnTo>
                <a:lnTo>
                  <a:pt x="2790" y="395"/>
                </a:lnTo>
                <a:lnTo>
                  <a:pt x="2790" y="405"/>
                </a:lnTo>
                <a:lnTo>
                  <a:pt x="2790" y="416"/>
                </a:lnTo>
                <a:lnTo>
                  <a:pt x="2790" y="426"/>
                </a:lnTo>
                <a:lnTo>
                  <a:pt x="2800" y="431"/>
                </a:lnTo>
                <a:lnTo>
                  <a:pt x="2806" y="431"/>
                </a:lnTo>
                <a:lnTo>
                  <a:pt x="2806" y="437"/>
                </a:lnTo>
                <a:lnTo>
                  <a:pt x="2800" y="437"/>
                </a:lnTo>
                <a:lnTo>
                  <a:pt x="2800" y="442"/>
                </a:lnTo>
                <a:lnTo>
                  <a:pt x="2800" y="447"/>
                </a:lnTo>
                <a:lnTo>
                  <a:pt x="2811" y="452"/>
                </a:lnTo>
                <a:lnTo>
                  <a:pt x="2832" y="452"/>
                </a:lnTo>
                <a:lnTo>
                  <a:pt x="2842" y="442"/>
                </a:lnTo>
                <a:lnTo>
                  <a:pt x="2847" y="447"/>
                </a:lnTo>
                <a:lnTo>
                  <a:pt x="2858" y="463"/>
                </a:lnTo>
                <a:lnTo>
                  <a:pt x="2863" y="463"/>
                </a:lnTo>
                <a:lnTo>
                  <a:pt x="2868" y="457"/>
                </a:lnTo>
                <a:lnTo>
                  <a:pt x="2868" y="468"/>
                </a:lnTo>
                <a:lnTo>
                  <a:pt x="2863" y="473"/>
                </a:lnTo>
                <a:lnTo>
                  <a:pt x="2847" y="478"/>
                </a:lnTo>
                <a:lnTo>
                  <a:pt x="2816" y="494"/>
                </a:lnTo>
                <a:lnTo>
                  <a:pt x="2785" y="520"/>
                </a:lnTo>
                <a:lnTo>
                  <a:pt x="2754" y="561"/>
                </a:lnTo>
                <a:lnTo>
                  <a:pt x="2774" y="556"/>
                </a:lnTo>
                <a:lnTo>
                  <a:pt x="2795" y="556"/>
                </a:lnTo>
                <a:lnTo>
                  <a:pt x="2800" y="561"/>
                </a:lnTo>
                <a:lnTo>
                  <a:pt x="2811" y="572"/>
                </a:lnTo>
                <a:lnTo>
                  <a:pt x="2821" y="587"/>
                </a:lnTo>
                <a:lnTo>
                  <a:pt x="2837" y="592"/>
                </a:lnTo>
                <a:lnTo>
                  <a:pt x="2842" y="592"/>
                </a:lnTo>
                <a:lnTo>
                  <a:pt x="2837" y="608"/>
                </a:lnTo>
                <a:lnTo>
                  <a:pt x="2821" y="629"/>
                </a:lnTo>
                <a:lnTo>
                  <a:pt x="2832" y="644"/>
                </a:lnTo>
                <a:lnTo>
                  <a:pt x="2837" y="650"/>
                </a:lnTo>
                <a:lnTo>
                  <a:pt x="2847" y="655"/>
                </a:lnTo>
                <a:lnTo>
                  <a:pt x="2878" y="655"/>
                </a:lnTo>
                <a:lnTo>
                  <a:pt x="2910" y="655"/>
                </a:lnTo>
                <a:lnTo>
                  <a:pt x="2920" y="660"/>
                </a:lnTo>
                <a:lnTo>
                  <a:pt x="2920" y="686"/>
                </a:lnTo>
                <a:lnTo>
                  <a:pt x="2925" y="702"/>
                </a:lnTo>
                <a:lnTo>
                  <a:pt x="2930" y="707"/>
                </a:lnTo>
                <a:lnTo>
                  <a:pt x="2951" y="696"/>
                </a:lnTo>
                <a:lnTo>
                  <a:pt x="2977" y="681"/>
                </a:lnTo>
                <a:lnTo>
                  <a:pt x="2977" y="686"/>
                </a:lnTo>
                <a:lnTo>
                  <a:pt x="2998" y="727"/>
                </a:lnTo>
                <a:lnTo>
                  <a:pt x="3029" y="769"/>
                </a:lnTo>
                <a:lnTo>
                  <a:pt x="3019" y="769"/>
                </a:lnTo>
                <a:lnTo>
                  <a:pt x="3008" y="774"/>
                </a:lnTo>
                <a:lnTo>
                  <a:pt x="3013" y="774"/>
                </a:lnTo>
                <a:lnTo>
                  <a:pt x="3034" y="774"/>
                </a:lnTo>
                <a:lnTo>
                  <a:pt x="3060" y="800"/>
                </a:lnTo>
                <a:lnTo>
                  <a:pt x="3045" y="769"/>
                </a:lnTo>
                <a:lnTo>
                  <a:pt x="3050" y="774"/>
                </a:lnTo>
                <a:lnTo>
                  <a:pt x="3055" y="774"/>
                </a:lnTo>
                <a:lnTo>
                  <a:pt x="3071" y="790"/>
                </a:lnTo>
                <a:lnTo>
                  <a:pt x="3081" y="800"/>
                </a:lnTo>
                <a:lnTo>
                  <a:pt x="3086" y="800"/>
                </a:lnTo>
                <a:lnTo>
                  <a:pt x="3091" y="800"/>
                </a:lnTo>
                <a:lnTo>
                  <a:pt x="3091" y="790"/>
                </a:lnTo>
                <a:lnTo>
                  <a:pt x="3076" y="774"/>
                </a:lnTo>
                <a:lnTo>
                  <a:pt x="3071" y="769"/>
                </a:lnTo>
                <a:lnTo>
                  <a:pt x="3081" y="769"/>
                </a:lnTo>
                <a:lnTo>
                  <a:pt x="3076" y="764"/>
                </a:lnTo>
                <a:lnTo>
                  <a:pt x="3071" y="764"/>
                </a:lnTo>
                <a:lnTo>
                  <a:pt x="3091" y="753"/>
                </a:lnTo>
                <a:lnTo>
                  <a:pt x="3102" y="753"/>
                </a:lnTo>
                <a:lnTo>
                  <a:pt x="3097" y="759"/>
                </a:lnTo>
                <a:lnTo>
                  <a:pt x="3097" y="764"/>
                </a:lnTo>
                <a:lnTo>
                  <a:pt x="3091" y="764"/>
                </a:lnTo>
                <a:lnTo>
                  <a:pt x="3086" y="764"/>
                </a:lnTo>
                <a:lnTo>
                  <a:pt x="3138" y="759"/>
                </a:lnTo>
                <a:lnTo>
                  <a:pt x="3154" y="753"/>
                </a:lnTo>
                <a:lnTo>
                  <a:pt x="3149" y="753"/>
                </a:lnTo>
                <a:lnTo>
                  <a:pt x="3123" y="753"/>
                </a:lnTo>
                <a:lnTo>
                  <a:pt x="3117" y="753"/>
                </a:lnTo>
                <a:lnTo>
                  <a:pt x="3133" y="748"/>
                </a:lnTo>
                <a:lnTo>
                  <a:pt x="3143" y="753"/>
                </a:lnTo>
                <a:lnTo>
                  <a:pt x="3149" y="753"/>
                </a:lnTo>
                <a:lnTo>
                  <a:pt x="3169" y="748"/>
                </a:lnTo>
                <a:lnTo>
                  <a:pt x="3185" y="748"/>
                </a:lnTo>
                <a:lnTo>
                  <a:pt x="3211" y="743"/>
                </a:lnTo>
                <a:lnTo>
                  <a:pt x="3237" y="733"/>
                </a:lnTo>
                <a:lnTo>
                  <a:pt x="3247" y="753"/>
                </a:lnTo>
                <a:lnTo>
                  <a:pt x="3263" y="764"/>
                </a:lnTo>
                <a:lnTo>
                  <a:pt x="3284" y="769"/>
                </a:lnTo>
                <a:lnTo>
                  <a:pt x="3310" y="769"/>
                </a:lnTo>
                <a:lnTo>
                  <a:pt x="3330" y="785"/>
                </a:lnTo>
                <a:lnTo>
                  <a:pt x="3320" y="811"/>
                </a:lnTo>
                <a:lnTo>
                  <a:pt x="3320" y="821"/>
                </a:lnTo>
                <a:lnTo>
                  <a:pt x="3330" y="831"/>
                </a:lnTo>
                <a:lnTo>
                  <a:pt x="3341" y="837"/>
                </a:lnTo>
                <a:lnTo>
                  <a:pt x="3351" y="847"/>
                </a:lnTo>
                <a:lnTo>
                  <a:pt x="3362" y="868"/>
                </a:lnTo>
                <a:lnTo>
                  <a:pt x="3367" y="894"/>
                </a:lnTo>
                <a:lnTo>
                  <a:pt x="3367" y="904"/>
                </a:lnTo>
                <a:lnTo>
                  <a:pt x="3377" y="909"/>
                </a:lnTo>
                <a:lnTo>
                  <a:pt x="3398" y="909"/>
                </a:lnTo>
                <a:lnTo>
                  <a:pt x="3403" y="935"/>
                </a:lnTo>
                <a:lnTo>
                  <a:pt x="3403" y="956"/>
                </a:lnTo>
                <a:lnTo>
                  <a:pt x="3393" y="972"/>
                </a:lnTo>
                <a:lnTo>
                  <a:pt x="3382" y="961"/>
                </a:lnTo>
                <a:lnTo>
                  <a:pt x="3377" y="951"/>
                </a:lnTo>
                <a:lnTo>
                  <a:pt x="3367" y="956"/>
                </a:lnTo>
                <a:lnTo>
                  <a:pt x="3362" y="972"/>
                </a:lnTo>
                <a:lnTo>
                  <a:pt x="3367" y="992"/>
                </a:lnTo>
                <a:lnTo>
                  <a:pt x="3372" y="1003"/>
                </a:lnTo>
                <a:lnTo>
                  <a:pt x="3372" y="1008"/>
                </a:lnTo>
                <a:lnTo>
                  <a:pt x="3362" y="1008"/>
                </a:lnTo>
                <a:lnTo>
                  <a:pt x="3351" y="1008"/>
                </a:lnTo>
                <a:lnTo>
                  <a:pt x="3346" y="1018"/>
                </a:lnTo>
                <a:lnTo>
                  <a:pt x="3247" y="1034"/>
                </a:lnTo>
                <a:lnTo>
                  <a:pt x="3206" y="1039"/>
                </a:lnTo>
                <a:lnTo>
                  <a:pt x="3185" y="1034"/>
                </a:lnTo>
                <a:lnTo>
                  <a:pt x="3164" y="1029"/>
                </a:lnTo>
                <a:lnTo>
                  <a:pt x="3154" y="1018"/>
                </a:lnTo>
                <a:lnTo>
                  <a:pt x="3159" y="1008"/>
                </a:lnTo>
                <a:lnTo>
                  <a:pt x="3175" y="998"/>
                </a:lnTo>
                <a:lnTo>
                  <a:pt x="3164" y="1003"/>
                </a:lnTo>
                <a:lnTo>
                  <a:pt x="3149" y="1008"/>
                </a:lnTo>
                <a:lnTo>
                  <a:pt x="3143" y="1024"/>
                </a:lnTo>
                <a:lnTo>
                  <a:pt x="3128" y="1018"/>
                </a:lnTo>
                <a:lnTo>
                  <a:pt x="3123" y="946"/>
                </a:lnTo>
                <a:lnTo>
                  <a:pt x="3112" y="894"/>
                </a:lnTo>
                <a:lnTo>
                  <a:pt x="3097" y="847"/>
                </a:lnTo>
                <a:lnTo>
                  <a:pt x="3112" y="904"/>
                </a:lnTo>
                <a:lnTo>
                  <a:pt x="3117" y="966"/>
                </a:lnTo>
                <a:lnTo>
                  <a:pt x="3117" y="1018"/>
                </a:lnTo>
                <a:lnTo>
                  <a:pt x="3097" y="1024"/>
                </a:lnTo>
                <a:lnTo>
                  <a:pt x="3102" y="992"/>
                </a:lnTo>
                <a:lnTo>
                  <a:pt x="3102" y="977"/>
                </a:lnTo>
                <a:lnTo>
                  <a:pt x="3097" y="982"/>
                </a:lnTo>
                <a:lnTo>
                  <a:pt x="3091" y="1013"/>
                </a:lnTo>
                <a:lnTo>
                  <a:pt x="3086" y="1013"/>
                </a:lnTo>
                <a:lnTo>
                  <a:pt x="3102" y="951"/>
                </a:lnTo>
                <a:lnTo>
                  <a:pt x="3102" y="920"/>
                </a:lnTo>
                <a:lnTo>
                  <a:pt x="3097" y="894"/>
                </a:lnTo>
                <a:lnTo>
                  <a:pt x="3081" y="847"/>
                </a:lnTo>
                <a:lnTo>
                  <a:pt x="3071" y="831"/>
                </a:lnTo>
                <a:lnTo>
                  <a:pt x="3060" y="821"/>
                </a:lnTo>
                <a:lnTo>
                  <a:pt x="3050" y="816"/>
                </a:lnTo>
                <a:lnTo>
                  <a:pt x="3060" y="831"/>
                </a:lnTo>
                <a:lnTo>
                  <a:pt x="3076" y="868"/>
                </a:lnTo>
                <a:lnTo>
                  <a:pt x="3086" y="915"/>
                </a:lnTo>
                <a:lnTo>
                  <a:pt x="3091" y="925"/>
                </a:lnTo>
                <a:lnTo>
                  <a:pt x="3086" y="920"/>
                </a:lnTo>
                <a:lnTo>
                  <a:pt x="3071" y="873"/>
                </a:lnTo>
                <a:lnTo>
                  <a:pt x="3081" y="920"/>
                </a:lnTo>
                <a:lnTo>
                  <a:pt x="3081" y="935"/>
                </a:lnTo>
                <a:lnTo>
                  <a:pt x="3076" y="940"/>
                </a:lnTo>
                <a:lnTo>
                  <a:pt x="3071" y="935"/>
                </a:lnTo>
                <a:lnTo>
                  <a:pt x="3065" y="925"/>
                </a:lnTo>
                <a:lnTo>
                  <a:pt x="3060" y="925"/>
                </a:lnTo>
                <a:lnTo>
                  <a:pt x="3065" y="946"/>
                </a:lnTo>
                <a:lnTo>
                  <a:pt x="3071" y="951"/>
                </a:lnTo>
                <a:lnTo>
                  <a:pt x="3076" y="946"/>
                </a:lnTo>
                <a:lnTo>
                  <a:pt x="3081" y="946"/>
                </a:lnTo>
                <a:lnTo>
                  <a:pt x="3081" y="951"/>
                </a:lnTo>
                <a:lnTo>
                  <a:pt x="3076" y="956"/>
                </a:lnTo>
                <a:lnTo>
                  <a:pt x="3076" y="961"/>
                </a:lnTo>
                <a:lnTo>
                  <a:pt x="3081" y="982"/>
                </a:lnTo>
                <a:lnTo>
                  <a:pt x="3076" y="998"/>
                </a:lnTo>
                <a:lnTo>
                  <a:pt x="3065" y="1034"/>
                </a:lnTo>
                <a:lnTo>
                  <a:pt x="3060" y="1029"/>
                </a:lnTo>
                <a:lnTo>
                  <a:pt x="3050" y="1034"/>
                </a:lnTo>
                <a:lnTo>
                  <a:pt x="3045" y="1039"/>
                </a:lnTo>
                <a:lnTo>
                  <a:pt x="3045" y="1044"/>
                </a:lnTo>
                <a:lnTo>
                  <a:pt x="3050" y="1050"/>
                </a:lnTo>
                <a:lnTo>
                  <a:pt x="3039" y="1065"/>
                </a:lnTo>
                <a:lnTo>
                  <a:pt x="3034" y="1086"/>
                </a:lnTo>
                <a:lnTo>
                  <a:pt x="3034" y="1102"/>
                </a:lnTo>
                <a:lnTo>
                  <a:pt x="3045" y="1122"/>
                </a:lnTo>
                <a:lnTo>
                  <a:pt x="3060" y="1128"/>
                </a:lnTo>
                <a:lnTo>
                  <a:pt x="3086" y="1133"/>
                </a:lnTo>
                <a:lnTo>
                  <a:pt x="3149" y="1128"/>
                </a:lnTo>
                <a:lnTo>
                  <a:pt x="3237" y="1107"/>
                </a:lnTo>
                <a:lnTo>
                  <a:pt x="3175" y="1117"/>
                </a:lnTo>
                <a:lnTo>
                  <a:pt x="3143" y="1122"/>
                </a:lnTo>
                <a:lnTo>
                  <a:pt x="3123" y="1117"/>
                </a:lnTo>
                <a:lnTo>
                  <a:pt x="3102" y="1112"/>
                </a:lnTo>
                <a:lnTo>
                  <a:pt x="3117" y="1112"/>
                </a:lnTo>
                <a:lnTo>
                  <a:pt x="3185" y="1107"/>
                </a:lnTo>
                <a:lnTo>
                  <a:pt x="3190" y="1107"/>
                </a:lnTo>
                <a:lnTo>
                  <a:pt x="3195" y="1107"/>
                </a:lnTo>
                <a:lnTo>
                  <a:pt x="3258" y="1096"/>
                </a:lnTo>
                <a:lnTo>
                  <a:pt x="3336" y="1070"/>
                </a:lnTo>
                <a:lnTo>
                  <a:pt x="3356" y="1086"/>
                </a:lnTo>
                <a:lnTo>
                  <a:pt x="3367" y="1096"/>
                </a:lnTo>
                <a:lnTo>
                  <a:pt x="3382" y="1122"/>
                </a:lnTo>
                <a:lnTo>
                  <a:pt x="3388" y="1117"/>
                </a:lnTo>
                <a:lnTo>
                  <a:pt x="3398" y="1122"/>
                </a:lnTo>
                <a:lnTo>
                  <a:pt x="3398" y="1133"/>
                </a:lnTo>
                <a:lnTo>
                  <a:pt x="3403" y="1133"/>
                </a:lnTo>
                <a:lnTo>
                  <a:pt x="3403" y="1122"/>
                </a:lnTo>
                <a:lnTo>
                  <a:pt x="3424" y="1128"/>
                </a:lnTo>
                <a:lnTo>
                  <a:pt x="3429" y="1128"/>
                </a:lnTo>
                <a:lnTo>
                  <a:pt x="3429" y="1122"/>
                </a:lnTo>
                <a:lnTo>
                  <a:pt x="3429" y="1107"/>
                </a:lnTo>
                <a:lnTo>
                  <a:pt x="3414" y="1091"/>
                </a:lnTo>
                <a:lnTo>
                  <a:pt x="3403" y="1081"/>
                </a:lnTo>
                <a:lnTo>
                  <a:pt x="3382" y="1076"/>
                </a:lnTo>
                <a:lnTo>
                  <a:pt x="3367" y="1060"/>
                </a:lnTo>
                <a:lnTo>
                  <a:pt x="3382" y="1055"/>
                </a:lnTo>
                <a:lnTo>
                  <a:pt x="3403" y="1044"/>
                </a:lnTo>
                <a:lnTo>
                  <a:pt x="3388" y="1050"/>
                </a:lnTo>
                <a:lnTo>
                  <a:pt x="3403" y="1029"/>
                </a:lnTo>
                <a:lnTo>
                  <a:pt x="3408" y="1029"/>
                </a:lnTo>
                <a:lnTo>
                  <a:pt x="3414" y="1029"/>
                </a:lnTo>
                <a:lnTo>
                  <a:pt x="3408" y="1029"/>
                </a:lnTo>
                <a:lnTo>
                  <a:pt x="3450" y="1008"/>
                </a:lnTo>
                <a:lnTo>
                  <a:pt x="3408" y="1018"/>
                </a:lnTo>
                <a:lnTo>
                  <a:pt x="3408" y="1013"/>
                </a:lnTo>
                <a:lnTo>
                  <a:pt x="3414" y="987"/>
                </a:lnTo>
                <a:lnTo>
                  <a:pt x="3429" y="961"/>
                </a:lnTo>
                <a:lnTo>
                  <a:pt x="3434" y="951"/>
                </a:lnTo>
                <a:lnTo>
                  <a:pt x="3429" y="946"/>
                </a:lnTo>
                <a:lnTo>
                  <a:pt x="3434" y="946"/>
                </a:lnTo>
                <a:lnTo>
                  <a:pt x="3460" y="992"/>
                </a:lnTo>
                <a:lnTo>
                  <a:pt x="3471" y="1008"/>
                </a:lnTo>
                <a:lnTo>
                  <a:pt x="3471" y="1013"/>
                </a:lnTo>
                <a:lnTo>
                  <a:pt x="3471" y="1018"/>
                </a:lnTo>
                <a:lnTo>
                  <a:pt x="3476" y="1018"/>
                </a:lnTo>
                <a:lnTo>
                  <a:pt x="3476" y="1024"/>
                </a:lnTo>
                <a:lnTo>
                  <a:pt x="3481" y="1034"/>
                </a:lnTo>
                <a:lnTo>
                  <a:pt x="3481" y="1029"/>
                </a:lnTo>
                <a:lnTo>
                  <a:pt x="3481" y="1034"/>
                </a:lnTo>
                <a:lnTo>
                  <a:pt x="3481" y="1029"/>
                </a:lnTo>
                <a:lnTo>
                  <a:pt x="3465" y="977"/>
                </a:lnTo>
                <a:lnTo>
                  <a:pt x="3460" y="982"/>
                </a:lnTo>
                <a:lnTo>
                  <a:pt x="3434" y="940"/>
                </a:lnTo>
                <a:lnTo>
                  <a:pt x="3434" y="915"/>
                </a:lnTo>
                <a:lnTo>
                  <a:pt x="3450" y="935"/>
                </a:lnTo>
                <a:lnTo>
                  <a:pt x="3460" y="925"/>
                </a:lnTo>
                <a:lnTo>
                  <a:pt x="3471" y="935"/>
                </a:lnTo>
                <a:lnTo>
                  <a:pt x="3476" y="940"/>
                </a:lnTo>
                <a:lnTo>
                  <a:pt x="3476" y="920"/>
                </a:lnTo>
                <a:lnTo>
                  <a:pt x="3471" y="852"/>
                </a:lnTo>
                <a:lnTo>
                  <a:pt x="3465" y="831"/>
                </a:lnTo>
                <a:lnTo>
                  <a:pt x="3450" y="790"/>
                </a:lnTo>
                <a:lnTo>
                  <a:pt x="3439" y="774"/>
                </a:lnTo>
                <a:lnTo>
                  <a:pt x="3424" y="769"/>
                </a:lnTo>
                <a:lnTo>
                  <a:pt x="3403" y="764"/>
                </a:lnTo>
                <a:lnTo>
                  <a:pt x="3398" y="759"/>
                </a:lnTo>
                <a:lnTo>
                  <a:pt x="3398" y="753"/>
                </a:lnTo>
                <a:lnTo>
                  <a:pt x="3408" y="753"/>
                </a:lnTo>
                <a:lnTo>
                  <a:pt x="3429" y="753"/>
                </a:lnTo>
                <a:lnTo>
                  <a:pt x="3450" y="774"/>
                </a:lnTo>
                <a:lnTo>
                  <a:pt x="3471" y="795"/>
                </a:lnTo>
                <a:lnTo>
                  <a:pt x="3476" y="821"/>
                </a:lnTo>
                <a:lnTo>
                  <a:pt x="3486" y="837"/>
                </a:lnTo>
                <a:lnTo>
                  <a:pt x="3476" y="805"/>
                </a:lnTo>
                <a:lnTo>
                  <a:pt x="3476" y="790"/>
                </a:lnTo>
                <a:lnTo>
                  <a:pt x="3481" y="800"/>
                </a:lnTo>
                <a:lnTo>
                  <a:pt x="3486" y="805"/>
                </a:lnTo>
                <a:lnTo>
                  <a:pt x="3491" y="811"/>
                </a:lnTo>
                <a:lnTo>
                  <a:pt x="3507" y="800"/>
                </a:lnTo>
                <a:lnTo>
                  <a:pt x="3512" y="805"/>
                </a:lnTo>
                <a:lnTo>
                  <a:pt x="3507" y="847"/>
                </a:lnTo>
                <a:lnTo>
                  <a:pt x="3507" y="899"/>
                </a:lnTo>
                <a:lnTo>
                  <a:pt x="3512" y="925"/>
                </a:lnTo>
                <a:lnTo>
                  <a:pt x="3523" y="935"/>
                </a:lnTo>
                <a:lnTo>
                  <a:pt x="3533" y="935"/>
                </a:lnTo>
                <a:lnTo>
                  <a:pt x="3538" y="925"/>
                </a:lnTo>
                <a:lnTo>
                  <a:pt x="3538" y="915"/>
                </a:lnTo>
                <a:lnTo>
                  <a:pt x="3528" y="909"/>
                </a:lnTo>
                <a:lnTo>
                  <a:pt x="3517" y="909"/>
                </a:lnTo>
                <a:lnTo>
                  <a:pt x="3517" y="904"/>
                </a:lnTo>
                <a:lnTo>
                  <a:pt x="3517" y="894"/>
                </a:lnTo>
                <a:lnTo>
                  <a:pt x="3533" y="868"/>
                </a:lnTo>
                <a:lnTo>
                  <a:pt x="3543" y="857"/>
                </a:lnTo>
                <a:lnTo>
                  <a:pt x="3549" y="857"/>
                </a:lnTo>
                <a:lnTo>
                  <a:pt x="3554" y="868"/>
                </a:lnTo>
                <a:lnTo>
                  <a:pt x="3554" y="894"/>
                </a:lnTo>
                <a:lnTo>
                  <a:pt x="3554" y="951"/>
                </a:lnTo>
                <a:lnTo>
                  <a:pt x="3564" y="982"/>
                </a:lnTo>
                <a:lnTo>
                  <a:pt x="3575" y="1003"/>
                </a:lnTo>
                <a:lnTo>
                  <a:pt x="3585" y="1013"/>
                </a:lnTo>
                <a:lnTo>
                  <a:pt x="3569" y="987"/>
                </a:lnTo>
                <a:lnTo>
                  <a:pt x="3569" y="977"/>
                </a:lnTo>
                <a:lnTo>
                  <a:pt x="3590" y="992"/>
                </a:lnTo>
                <a:lnTo>
                  <a:pt x="3606" y="1018"/>
                </a:lnTo>
                <a:lnTo>
                  <a:pt x="3616" y="1044"/>
                </a:lnTo>
                <a:lnTo>
                  <a:pt x="3627" y="1096"/>
                </a:lnTo>
                <a:lnTo>
                  <a:pt x="3627" y="1128"/>
                </a:lnTo>
                <a:lnTo>
                  <a:pt x="3621" y="1128"/>
                </a:lnTo>
                <a:lnTo>
                  <a:pt x="3621" y="1112"/>
                </a:lnTo>
                <a:lnTo>
                  <a:pt x="3611" y="1076"/>
                </a:lnTo>
                <a:lnTo>
                  <a:pt x="3606" y="1055"/>
                </a:lnTo>
                <a:lnTo>
                  <a:pt x="3590" y="1039"/>
                </a:lnTo>
                <a:lnTo>
                  <a:pt x="3575" y="1018"/>
                </a:lnTo>
                <a:lnTo>
                  <a:pt x="3554" y="961"/>
                </a:lnTo>
                <a:lnTo>
                  <a:pt x="3549" y="951"/>
                </a:lnTo>
                <a:lnTo>
                  <a:pt x="3543" y="966"/>
                </a:lnTo>
                <a:lnTo>
                  <a:pt x="3543" y="998"/>
                </a:lnTo>
                <a:lnTo>
                  <a:pt x="3538" y="1024"/>
                </a:lnTo>
                <a:lnTo>
                  <a:pt x="3528" y="1034"/>
                </a:lnTo>
                <a:lnTo>
                  <a:pt x="3528" y="1029"/>
                </a:lnTo>
                <a:lnTo>
                  <a:pt x="3523" y="1013"/>
                </a:lnTo>
                <a:lnTo>
                  <a:pt x="3512" y="1003"/>
                </a:lnTo>
                <a:lnTo>
                  <a:pt x="3502" y="998"/>
                </a:lnTo>
                <a:lnTo>
                  <a:pt x="3491" y="1003"/>
                </a:lnTo>
                <a:lnTo>
                  <a:pt x="3491" y="1008"/>
                </a:lnTo>
                <a:lnTo>
                  <a:pt x="3497" y="1008"/>
                </a:lnTo>
                <a:lnTo>
                  <a:pt x="3491" y="1024"/>
                </a:lnTo>
                <a:lnTo>
                  <a:pt x="3497" y="1029"/>
                </a:lnTo>
                <a:lnTo>
                  <a:pt x="3502" y="1018"/>
                </a:lnTo>
                <a:lnTo>
                  <a:pt x="3502" y="1024"/>
                </a:lnTo>
                <a:lnTo>
                  <a:pt x="3502" y="1034"/>
                </a:lnTo>
                <a:lnTo>
                  <a:pt x="3507" y="1034"/>
                </a:lnTo>
                <a:lnTo>
                  <a:pt x="3517" y="1065"/>
                </a:lnTo>
                <a:lnTo>
                  <a:pt x="3507" y="1096"/>
                </a:lnTo>
                <a:lnTo>
                  <a:pt x="3486" y="1039"/>
                </a:lnTo>
                <a:lnTo>
                  <a:pt x="3491" y="1060"/>
                </a:lnTo>
                <a:lnTo>
                  <a:pt x="3486" y="1055"/>
                </a:lnTo>
                <a:lnTo>
                  <a:pt x="3507" y="1107"/>
                </a:lnTo>
                <a:lnTo>
                  <a:pt x="3497" y="1143"/>
                </a:lnTo>
                <a:lnTo>
                  <a:pt x="3491" y="1179"/>
                </a:lnTo>
                <a:lnTo>
                  <a:pt x="3486" y="1185"/>
                </a:lnTo>
                <a:lnTo>
                  <a:pt x="3486" y="1169"/>
                </a:lnTo>
                <a:lnTo>
                  <a:pt x="3481" y="1164"/>
                </a:lnTo>
                <a:lnTo>
                  <a:pt x="3465" y="1242"/>
                </a:lnTo>
                <a:lnTo>
                  <a:pt x="3476" y="1211"/>
                </a:lnTo>
                <a:lnTo>
                  <a:pt x="3481" y="1200"/>
                </a:lnTo>
                <a:lnTo>
                  <a:pt x="3486" y="1205"/>
                </a:lnTo>
                <a:lnTo>
                  <a:pt x="3491" y="1195"/>
                </a:lnTo>
                <a:lnTo>
                  <a:pt x="3491" y="1257"/>
                </a:lnTo>
                <a:lnTo>
                  <a:pt x="3491" y="1273"/>
                </a:lnTo>
                <a:lnTo>
                  <a:pt x="3491" y="1268"/>
                </a:lnTo>
                <a:lnTo>
                  <a:pt x="3497" y="1200"/>
                </a:lnTo>
                <a:lnTo>
                  <a:pt x="3502" y="1164"/>
                </a:lnTo>
                <a:lnTo>
                  <a:pt x="3507" y="1159"/>
                </a:lnTo>
                <a:lnTo>
                  <a:pt x="3512" y="1164"/>
                </a:lnTo>
                <a:lnTo>
                  <a:pt x="3523" y="1174"/>
                </a:lnTo>
                <a:lnTo>
                  <a:pt x="3523" y="1179"/>
                </a:lnTo>
                <a:lnTo>
                  <a:pt x="3523" y="1185"/>
                </a:lnTo>
                <a:lnTo>
                  <a:pt x="3533" y="1257"/>
                </a:lnTo>
                <a:lnTo>
                  <a:pt x="3538" y="1335"/>
                </a:lnTo>
                <a:lnTo>
                  <a:pt x="3533" y="1377"/>
                </a:lnTo>
                <a:lnTo>
                  <a:pt x="3528" y="1434"/>
                </a:lnTo>
                <a:lnTo>
                  <a:pt x="3523" y="1398"/>
                </a:lnTo>
                <a:lnTo>
                  <a:pt x="3523" y="1429"/>
                </a:lnTo>
                <a:lnTo>
                  <a:pt x="3523" y="1439"/>
                </a:lnTo>
                <a:lnTo>
                  <a:pt x="3517" y="1429"/>
                </a:lnTo>
                <a:lnTo>
                  <a:pt x="3507" y="1315"/>
                </a:lnTo>
                <a:lnTo>
                  <a:pt x="3497" y="1237"/>
                </a:lnTo>
                <a:lnTo>
                  <a:pt x="3497" y="1330"/>
                </a:lnTo>
                <a:lnTo>
                  <a:pt x="3512" y="1460"/>
                </a:lnTo>
                <a:lnTo>
                  <a:pt x="3533" y="1616"/>
                </a:lnTo>
                <a:lnTo>
                  <a:pt x="3528" y="1673"/>
                </a:lnTo>
                <a:lnTo>
                  <a:pt x="3528" y="1657"/>
                </a:lnTo>
                <a:lnTo>
                  <a:pt x="3517" y="1626"/>
                </a:lnTo>
                <a:lnTo>
                  <a:pt x="3517" y="1611"/>
                </a:lnTo>
                <a:lnTo>
                  <a:pt x="3523" y="1647"/>
                </a:lnTo>
                <a:lnTo>
                  <a:pt x="3523" y="1663"/>
                </a:lnTo>
                <a:lnTo>
                  <a:pt x="3517" y="1657"/>
                </a:lnTo>
                <a:lnTo>
                  <a:pt x="3512" y="1621"/>
                </a:lnTo>
                <a:lnTo>
                  <a:pt x="3502" y="1564"/>
                </a:lnTo>
                <a:lnTo>
                  <a:pt x="3497" y="1528"/>
                </a:lnTo>
                <a:lnTo>
                  <a:pt x="3497" y="1522"/>
                </a:lnTo>
                <a:lnTo>
                  <a:pt x="3491" y="1528"/>
                </a:lnTo>
                <a:lnTo>
                  <a:pt x="3497" y="1538"/>
                </a:lnTo>
                <a:lnTo>
                  <a:pt x="3486" y="1502"/>
                </a:lnTo>
                <a:lnTo>
                  <a:pt x="3486" y="1491"/>
                </a:lnTo>
                <a:lnTo>
                  <a:pt x="3486" y="1512"/>
                </a:lnTo>
                <a:lnTo>
                  <a:pt x="3497" y="1564"/>
                </a:lnTo>
                <a:lnTo>
                  <a:pt x="3512" y="1621"/>
                </a:lnTo>
                <a:lnTo>
                  <a:pt x="3517" y="1673"/>
                </a:lnTo>
                <a:lnTo>
                  <a:pt x="3512" y="1668"/>
                </a:lnTo>
                <a:lnTo>
                  <a:pt x="3512" y="1652"/>
                </a:lnTo>
                <a:lnTo>
                  <a:pt x="3512" y="1668"/>
                </a:lnTo>
                <a:lnTo>
                  <a:pt x="3507" y="1663"/>
                </a:lnTo>
                <a:lnTo>
                  <a:pt x="3507" y="1652"/>
                </a:lnTo>
                <a:lnTo>
                  <a:pt x="3502" y="1611"/>
                </a:lnTo>
                <a:lnTo>
                  <a:pt x="3491" y="1564"/>
                </a:lnTo>
                <a:lnTo>
                  <a:pt x="3497" y="1585"/>
                </a:lnTo>
                <a:lnTo>
                  <a:pt x="3497" y="1595"/>
                </a:lnTo>
                <a:lnTo>
                  <a:pt x="3491" y="1585"/>
                </a:lnTo>
                <a:lnTo>
                  <a:pt x="3497" y="1621"/>
                </a:lnTo>
                <a:lnTo>
                  <a:pt x="3497" y="1626"/>
                </a:lnTo>
                <a:lnTo>
                  <a:pt x="3502" y="1663"/>
                </a:lnTo>
                <a:lnTo>
                  <a:pt x="3491" y="1657"/>
                </a:lnTo>
                <a:lnTo>
                  <a:pt x="3481" y="1626"/>
                </a:lnTo>
                <a:lnTo>
                  <a:pt x="3465" y="1538"/>
                </a:lnTo>
                <a:lnTo>
                  <a:pt x="3481" y="1631"/>
                </a:lnTo>
                <a:lnTo>
                  <a:pt x="3460" y="1538"/>
                </a:lnTo>
                <a:lnTo>
                  <a:pt x="3465" y="1579"/>
                </a:lnTo>
                <a:lnTo>
                  <a:pt x="3471" y="1595"/>
                </a:lnTo>
                <a:lnTo>
                  <a:pt x="3465" y="1585"/>
                </a:lnTo>
                <a:lnTo>
                  <a:pt x="3471" y="1616"/>
                </a:lnTo>
                <a:lnTo>
                  <a:pt x="3476" y="1657"/>
                </a:lnTo>
                <a:lnTo>
                  <a:pt x="3471" y="1663"/>
                </a:lnTo>
                <a:lnTo>
                  <a:pt x="3465" y="1663"/>
                </a:lnTo>
                <a:lnTo>
                  <a:pt x="3471" y="1673"/>
                </a:lnTo>
                <a:lnTo>
                  <a:pt x="3481" y="1683"/>
                </a:lnTo>
                <a:lnTo>
                  <a:pt x="3486" y="1709"/>
                </a:lnTo>
                <a:lnTo>
                  <a:pt x="3476" y="1720"/>
                </a:lnTo>
                <a:lnTo>
                  <a:pt x="3465" y="1715"/>
                </a:lnTo>
                <a:lnTo>
                  <a:pt x="3424" y="1694"/>
                </a:lnTo>
                <a:lnTo>
                  <a:pt x="3408" y="1689"/>
                </a:lnTo>
                <a:lnTo>
                  <a:pt x="3393" y="1694"/>
                </a:lnTo>
                <a:lnTo>
                  <a:pt x="3372" y="1621"/>
                </a:lnTo>
                <a:lnTo>
                  <a:pt x="3398" y="1605"/>
                </a:lnTo>
                <a:lnTo>
                  <a:pt x="3408" y="1600"/>
                </a:lnTo>
                <a:lnTo>
                  <a:pt x="3398" y="1569"/>
                </a:lnTo>
                <a:lnTo>
                  <a:pt x="3377" y="1590"/>
                </a:lnTo>
                <a:lnTo>
                  <a:pt x="3367" y="1611"/>
                </a:lnTo>
                <a:lnTo>
                  <a:pt x="3294" y="1408"/>
                </a:lnTo>
                <a:lnTo>
                  <a:pt x="3325" y="1486"/>
                </a:lnTo>
                <a:lnTo>
                  <a:pt x="3372" y="1637"/>
                </a:lnTo>
                <a:lnTo>
                  <a:pt x="3377" y="1647"/>
                </a:lnTo>
                <a:lnTo>
                  <a:pt x="3372" y="1652"/>
                </a:lnTo>
                <a:lnTo>
                  <a:pt x="3346" y="1579"/>
                </a:lnTo>
                <a:lnTo>
                  <a:pt x="3362" y="1637"/>
                </a:lnTo>
                <a:lnTo>
                  <a:pt x="3362" y="1652"/>
                </a:lnTo>
                <a:lnTo>
                  <a:pt x="3356" y="1668"/>
                </a:lnTo>
                <a:lnTo>
                  <a:pt x="3351" y="1657"/>
                </a:lnTo>
                <a:lnTo>
                  <a:pt x="3346" y="1657"/>
                </a:lnTo>
                <a:lnTo>
                  <a:pt x="3341" y="1657"/>
                </a:lnTo>
                <a:lnTo>
                  <a:pt x="3330" y="1647"/>
                </a:lnTo>
                <a:lnTo>
                  <a:pt x="3325" y="1642"/>
                </a:lnTo>
                <a:lnTo>
                  <a:pt x="3336" y="1642"/>
                </a:lnTo>
                <a:lnTo>
                  <a:pt x="3341" y="1642"/>
                </a:lnTo>
                <a:lnTo>
                  <a:pt x="3346" y="1637"/>
                </a:lnTo>
                <a:lnTo>
                  <a:pt x="3330" y="1611"/>
                </a:lnTo>
                <a:lnTo>
                  <a:pt x="3320" y="1595"/>
                </a:lnTo>
                <a:lnTo>
                  <a:pt x="3310" y="1590"/>
                </a:lnTo>
                <a:lnTo>
                  <a:pt x="3299" y="1595"/>
                </a:lnTo>
                <a:lnTo>
                  <a:pt x="3315" y="1600"/>
                </a:lnTo>
                <a:lnTo>
                  <a:pt x="3336" y="1626"/>
                </a:lnTo>
                <a:lnTo>
                  <a:pt x="3336" y="1631"/>
                </a:lnTo>
                <a:lnTo>
                  <a:pt x="3325" y="1631"/>
                </a:lnTo>
                <a:lnTo>
                  <a:pt x="3315" y="1626"/>
                </a:lnTo>
                <a:lnTo>
                  <a:pt x="3304" y="1631"/>
                </a:lnTo>
                <a:lnTo>
                  <a:pt x="3299" y="1631"/>
                </a:lnTo>
                <a:lnTo>
                  <a:pt x="3299" y="1637"/>
                </a:lnTo>
                <a:lnTo>
                  <a:pt x="3310" y="1647"/>
                </a:lnTo>
                <a:lnTo>
                  <a:pt x="3330" y="1657"/>
                </a:lnTo>
                <a:lnTo>
                  <a:pt x="3351" y="1678"/>
                </a:lnTo>
                <a:lnTo>
                  <a:pt x="3351" y="1683"/>
                </a:lnTo>
                <a:lnTo>
                  <a:pt x="3351" y="1689"/>
                </a:lnTo>
                <a:lnTo>
                  <a:pt x="3346" y="1704"/>
                </a:lnTo>
                <a:lnTo>
                  <a:pt x="3341" y="1704"/>
                </a:lnTo>
                <a:lnTo>
                  <a:pt x="3330" y="1704"/>
                </a:lnTo>
                <a:lnTo>
                  <a:pt x="3330" y="1709"/>
                </a:lnTo>
                <a:lnTo>
                  <a:pt x="3341" y="1715"/>
                </a:lnTo>
                <a:lnTo>
                  <a:pt x="3320" y="1735"/>
                </a:lnTo>
                <a:lnTo>
                  <a:pt x="3320" y="1746"/>
                </a:lnTo>
                <a:lnTo>
                  <a:pt x="3320" y="1756"/>
                </a:lnTo>
                <a:lnTo>
                  <a:pt x="3320" y="1772"/>
                </a:lnTo>
                <a:lnTo>
                  <a:pt x="3315" y="1782"/>
                </a:lnTo>
                <a:lnTo>
                  <a:pt x="3299" y="1777"/>
                </a:lnTo>
                <a:lnTo>
                  <a:pt x="3289" y="1772"/>
                </a:lnTo>
                <a:lnTo>
                  <a:pt x="3294" y="1808"/>
                </a:lnTo>
                <a:lnTo>
                  <a:pt x="3263" y="1829"/>
                </a:lnTo>
                <a:lnTo>
                  <a:pt x="3258" y="1829"/>
                </a:lnTo>
                <a:lnTo>
                  <a:pt x="3252" y="1813"/>
                </a:lnTo>
                <a:lnTo>
                  <a:pt x="3242" y="1808"/>
                </a:lnTo>
                <a:lnTo>
                  <a:pt x="3232" y="1808"/>
                </a:lnTo>
                <a:lnTo>
                  <a:pt x="3211" y="1824"/>
                </a:lnTo>
                <a:lnTo>
                  <a:pt x="3195" y="1834"/>
                </a:lnTo>
                <a:lnTo>
                  <a:pt x="3190" y="1844"/>
                </a:lnTo>
                <a:lnTo>
                  <a:pt x="3206" y="1855"/>
                </a:lnTo>
                <a:lnTo>
                  <a:pt x="3221" y="1855"/>
                </a:lnTo>
                <a:lnTo>
                  <a:pt x="3237" y="1855"/>
                </a:lnTo>
                <a:lnTo>
                  <a:pt x="3242" y="1865"/>
                </a:lnTo>
                <a:lnTo>
                  <a:pt x="3247" y="1876"/>
                </a:lnTo>
                <a:lnTo>
                  <a:pt x="3252" y="1876"/>
                </a:lnTo>
                <a:lnTo>
                  <a:pt x="3263" y="1860"/>
                </a:lnTo>
                <a:lnTo>
                  <a:pt x="3263" y="1855"/>
                </a:lnTo>
                <a:lnTo>
                  <a:pt x="3263" y="1860"/>
                </a:lnTo>
                <a:lnTo>
                  <a:pt x="3258" y="1870"/>
                </a:lnTo>
                <a:lnTo>
                  <a:pt x="3252" y="1876"/>
                </a:lnTo>
                <a:lnTo>
                  <a:pt x="3252" y="1881"/>
                </a:lnTo>
                <a:lnTo>
                  <a:pt x="3258" y="1891"/>
                </a:lnTo>
                <a:lnTo>
                  <a:pt x="3278" y="1865"/>
                </a:lnTo>
                <a:lnTo>
                  <a:pt x="3268" y="1902"/>
                </a:lnTo>
                <a:lnTo>
                  <a:pt x="3252" y="1922"/>
                </a:lnTo>
                <a:lnTo>
                  <a:pt x="3242" y="1933"/>
                </a:lnTo>
                <a:lnTo>
                  <a:pt x="3258" y="1922"/>
                </a:lnTo>
                <a:lnTo>
                  <a:pt x="3289" y="1902"/>
                </a:lnTo>
                <a:lnTo>
                  <a:pt x="3284" y="1912"/>
                </a:lnTo>
                <a:lnTo>
                  <a:pt x="3278" y="1922"/>
                </a:lnTo>
                <a:lnTo>
                  <a:pt x="3299" y="1891"/>
                </a:lnTo>
                <a:lnTo>
                  <a:pt x="3304" y="1928"/>
                </a:lnTo>
                <a:lnTo>
                  <a:pt x="3304" y="1943"/>
                </a:lnTo>
                <a:lnTo>
                  <a:pt x="3299" y="1943"/>
                </a:lnTo>
                <a:lnTo>
                  <a:pt x="3294" y="1938"/>
                </a:lnTo>
                <a:lnTo>
                  <a:pt x="3289" y="1933"/>
                </a:lnTo>
                <a:lnTo>
                  <a:pt x="3268" y="1938"/>
                </a:lnTo>
                <a:lnTo>
                  <a:pt x="3258" y="1948"/>
                </a:lnTo>
                <a:lnTo>
                  <a:pt x="3252" y="1954"/>
                </a:lnTo>
                <a:lnTo>
                  <a:pt x="3237" y="1995"/>
                </a:lnTo>
                <a:lnTo>
                  <a:pt x="3232" y="2005"/>
                </a:lnTo>
                <a:lnTo>
                  <a:pt x="3232" y="2011"/>
                </a:lnTo>
                <a:lnTo>
                  <a:pt x="3242" y="2011"/>
                </a:lnTo>
                <a:lnTo>
                  <a:pt x="3273" y="1995"/>
                </a:lnTo>
                <a:lnTo>
                  <a:pt x="3273" y="1990"/>
                </a:lnTo>
                <a:lnTo>
                  <a:pt x="3268" y="1990"/>
                </a:lnTo>
                <a:lnTo>
                  <a:pt x="3252" y="1990"/>
                </a:lnTo>
                <a:lnTo>
                  <a:pt x="3263" y="1974"/>
                </a:lnTo>
                <a:lnTo>
                  <a:pt x="3289" y="1985"/>
                </a:lnTo>
                <a:lnTo>
                  <a:pt x="3294" y="1990"/>
                </a:lnTo>
                <a:lnTo>
                  <a:pt x="3289" y="1990"/>
                </a:lnTo>
                <a:lnTo>
                  <a:pt x="3289" y="1995"/>
                </a:lnTo>
                <a:lnTo>
                  <a:pt x="3289" y="2005"/>
                </a:lnTo>
                <a:lnTo>
                  <a:pt x="3284" y="2011"/>
                </a:lnTo>
                <a:lnTo>
                  <a:pt x="3278" y="2021"/>
                </a:lnTo>
                <a:lnTo>
                  <a:pt x="3263" y="2011"/>
                </a:lnTo>
                <a:lnTo>
                  <a:pt x="3258" y="2011"/>
                </a:lnTo>
                <a:lnTo>
                  <a:pt x="3242" y="2016"/>
                </a:lnTo>
                <a:lnTo>
                  <a:pt x="3237" y="2021"/>
                </a:lnTo>
                <a:lnTo>
                  <a:pt x="3247" y="2026"/>
                </a:lnTo>
                <a:lnTo>
                  <a:pt x="3258" y="2031"/>
                </a:lnTo>
                <a:lnTo>
                  <a:pt x="3263" y="2031"/>
                </a:lnTo>
                <a:lnTo>
                  <a:pt x="3263" y="2037"/>
                </a:lnTo>
                <a:lnTo>
                  <a:pt x="3252" y="2052"/>
                </a:lnTo>
                <a:lnTo>
                  <a:pt x="3232" y="2068"/>
                </a:lnTo>
                <a:lnTo>
                  <a:pt x="3221" y="2073"/>
                </a:lnTo>
                <a:lnTo>
                  <a:pt x="3216" y="2073"/>
                </a:lnTo>
                <a:lnTo>
                  <a:pt x="3211" y="2073"/>
                </a:lnTo>
                <a:lnTo>
                  <a:pt x="3211" y="2068"/>
                </a:lnTo>
                <a:lnTo>
                  <a:pt x="3226" y="2057"/>
                </a:lnTo>
                <a:lnTo>
                  <a:pt x="3211" y="2052"/>
                </a:lnTo>
                <a:lnTo>
                  <a:pt x="3180" y="2042"/>
                </a:lnTo>
                <a:lnTo>
                  <a:pt x="3175" y="2042"/>
                </a:lnTo>
                <a:lnTo>
                  <a:pt x="3175" y="2052"/>
                </a:lnTo>
                <a:lnTo>
                  <a:pt x="3169" y="2057"/>
                </a:lnTo>
                <a:lnTo>
                  <a:pt x="3164" y="2057"/>
                </a:lnTo>
                <a:lnTo>
                  <a:pt x="3169" y="2052"/>
                </a:lnTo>
                <a:lnTo>
                  <a:pt x="3164" y="2047"/>
                </a:lnTo>
                <a:lnTo>
                  <a:pt x="3154" y="2052"/>
                </a:lnTo>
                <a:lnTo>
                  <a:pt x="3149" y="2057"/>
                </a:lnTo>
                <a:lnTo>
                  <a:pt x="3149" y="2068"/>
                </a:lnTo>
                <a:lnTo>
                  <a:pt x="3143" y="2068"/>
                </a:lnTo>
                <a:lnTo>
                  <a:pt x="3133" y="2068"/>
                </a:lnTo>
                <a:lnTo>
                  <a:pt x="3128" y="2073"/>
                </a:lnTo>
                <a:lnTo>
                  <a:pt x="3128" y="2078"/>
                </a:lnTo>
                <a:lnTo>
                  <a:pt x="3128" y="2083"/>
                </a:lnTo>
                <a:lnTo>
                  <a:pt x="3133" y="2089"/>
                </a:lnTo>
                <a:lnTo>
                  <a:pt x="3143" y="2089"/>
                </a:lnTo>
                <a:lnTo>
                  <a:pt x="3149" y="2094"/>
                </a:lnTo>
                <a:lnTo>
                  <a:pt x="3149" y="2099"/>
                </a:lnTo>
                <a:lnTo>
                  <a:pt x="3154" y="2109"/>
                </a:lnTo>
                <a:lnTo>
                  <a:pt x="3149" y="2115"/>
                </a:lnTo>
                <a:lnTo>
                  <a:pt x="3143" y="2120"/>
                </a:lnTo>
                <a:lnTo>
                  <a:pt x="3128" y="2120"/>
                </a:lnTo>
                <a:lnTo>
                  <a:pt x="3112" y="2115"/>
                </a:lnTo>
                <a:lnTo>
                  <a:pt x="3117" y="2120"/>
                </a:lnTo>
                <a:lnTo>
                  <a:pt x="3123" y="2130"/>
                </a:lnTo>
                <a:lnTo>
                  <a:pt x="3123" y="2135"/>
                </a:lnTo>
                <a:lnTo>
                  <a:pt x="3112" y="2135"/>
                </a:lnTo>
                <a:lnTo>
                  <a:pt x="3112" y="2146"/>
                </a:lnTo>
                <a:lnTo>
                  <a:pt x="3112" y="2156"/>
                </a:lnTo>
                <a:lnTo>
                  <a:pt x="3107" y="2156"/>
                </a:lnTo>
                <a:lnTo>
                  <a:pt x="3091" y="2161"/>
                </a:lnTo>
                <a:lnTo>
                  <a:pt x="3081" y="2167"/>
                </a:lnTo>
                <a:lnTo>
                  <a:pt x="3086" y="2167"/>
                </a:lnTo>
                <a:lnTo>
                  <a:pt x="3091" y="2172"/>
                </a:lnTo>
                <a:lnTo>
                  <a:pt x="3091" y="2182"/>
                </a:lnTo>
                <a:lnTo>
                  <a:pt x="3091" y="2187"/>
                </a:lnTo>
                <a:lnTo>
                  <a:pt x="3086" y="2192"/>
                </a:lnTo>
                <a:lnTo>
                  <a:pt x="3097" y="2198"/>
                </a:lnTo>
                <a:lnTo>
                  <a:pt x="3102" y="2203"/>
                </a:lnTo>
                <a:lnTo>
                  <a:pt x="3102" y="2208"/>
                </a:lnTo>
                <a:lnTo>
                  <a:pt x="3102" y="2213"/>
                </a:lnTo>
                <a:lnTo>
                  <a:pt x="3107" y="2213"/>
                </a:lnTo>
                <a:lnTo>
                  <a:pt x="3112" y="2213"/>
                </a:lnTo>
                <a:lnTo>
                  <a:pt x="3117" y="2213"/>
                </a:lnTo>
                <a:lnTo>
                  <a:pt x="3117" y="2218"/>
                </a:lnTo>
                <a:lnTo>
                  <a:pt x="3123" y="2224"/>
                </a:lnTo>
                <a:lnTo>
                  <a:pt x="3128" y="2224"/>
                </a:lnTo>
                <a:lnTo>
                  <a:pt x="3138" y="2229"/>
                </a:lnTo>
                <a:lnTo>
                  <a:pt x="3143" y="2229"/>
                </a:lnTo>
                <a:lnTo>
                  <a:pt x="3149" y="2229"/>
                </a:lnTo>
                <a:lnTo>
                  <a:pt x="3154" y="2234"/>
                </a:lnTo>
                <a:lnTo>
                  <a:pt x="3154" y="2239"/>
                </a:lnTo>
                <a:lnTo>
                  <a:pt x="3159" y="2250"/>
                </a:lnTo>
                <a:lnTo>
                  <a:pt x="3169" y="2260"/>
                </a:lnTo>
                <a:lnTo>
                  <a:pt x="3169" y="2265"/>
                </a:lnTo>
                <a:lnTo>
                  <a:pt x="3164" y="2270"/>
                </a:lnTo>
                <a:lnTo>
                  <a:pt x="3164" y="2286"/>
                </a:lnTo>
                <a:lnTo>
                  <a:pt x="3169" y="2291"/>
                </a:lnTo>
                <a:lnTo>
                  <a:pt x="3169" y="2317"/>
                </a:lnTo>
                <a:lnTo>
                  <a:pt x="3175" y="2333"/>
                </a:lnTo>
                <a:lnTo>
                  <a:pt x="3195" y="2380"/>
                </a:lnTo>
                <a:lnTo>
                  <a:pt x="3190" y="2374"/>
                </a:lnTo>
                <a:lnTo>
                  <a:pt x="3185" y="2364"/>
                </a:lnTo>
                <a:lnTo>
                  <a:pt x="3180" y="2359"/>
                </a:lnTo>
                <a:lnTo>
                  <a:pt x="3180" y="2369"/>
                </a:lnTo>
                <a:lnTo>
                  <a:pt x="3185" y="2374"/>
                </a:lnTo>
                <a:lnTo>
                  <a:pt x="3180" y="2385"/>
                </a:lnTo>
                <a:lnTo>
                  <a:pt x="3185" y="2390"/>
                </a:lnTo>
                <a:lnTo>
                  <a:pt x="3190" y="2390"/>
                </a:lnTo>
                <a:lnTo>
                  <a:pt x="3190" y="2395"/>
                </a:lnTo>
                <a:lnTo>
                  <a:pt x="3185" y="2400"/>
                </a:lnTo>
                <a:lnTo>
                  <a:pt x="3180" y="2400"/>
                </a:lnTo>
                <a:lnTo>
                  <a:pt x="3180" y="2390"/>
                </a:lnTo>
                <a:lnTo>
                  <a:pt x="3175" y="2390"/>
                </a:lnTo>
                <a:lnTo>
                  <a:pt x="3169" y="2390"/>
                </a:lnTo>
                <a:lnTo>
                  <a:pt x="3169" y="2400"/>
                </a:lnTo>
                <a:lnTo>
                  <a:pt x="3164" y="2405"/>
                </a:lnTo>
                <a:lnTo>
                  <a:pt x="3175" y="2411"/>
                </a:lnTo>
                <a:lnTo>
                  <a:pt x="3175" y="2416"/>
                </a:lnTo>
                <a:lnTo>
                  <a:pt x="3159" y="2411"/>
                </a:lnTo>
                <a:lnTo>
                  <a:pt x="3138" y="2411"/>
                </a:lnTo>
                <a:lnTo>
                  <a:pt x="3133" y="2411"/>
                </a:lnTo>
                <a:lnTo>
                  <a:pt x="3128" y="2405"/>
                </a:lnTo>
                <a:lnTo>
                  <a:pt x="3107" y="2380"/>
                </a:lnTo>
                <a:lnTo>
                  <a:pt x="3091" y="2364"/>
                </a:lnTo>
                <a:lnTo>
                  <a:pt x="3086" y="2364"/>
                </a:lnTo>
                <a:lnTo>
                  <a:pt x="3086" y="2369"/>
                </a:lnTo>
                <a:lnTo>
                  <a:pt x="3086" y="2380"/>
                </a:lnTo>
                <a:lnTo>
                  <a:pt x="3097" y="2400"/>
                </a:lnTo>
                <a:lnTo>
                  <a:pt x="3128" y="2431"/>
                </a:lnTo>
                <a:lnTo>
                  <a:pt x="3128" y="2437"/>
                </a:lnTo>
                <a:lnTo>
                  <a:pt x="3128" y="2442"/>
                </a:lnTo>
                <a:lnTo>
                  <a:pt x="3128" y="2437"/>
                </a:lnTo>
                <a:lnTo>
                  <a:pt x="3123" y="2431"/>
                </a:lnTo>
                <a:lnTo>
                  <a:pt x="3117" y="2437"/>
                </a:lnTo>
                <a:lnTo>
                  <a:pt x="3117" y="2442"/>
                </a:lnTo>
                <a:lnTo>
                  <a:pt x="3112" y="2437"/>
                </a:lnTo>
                <a:lnTo>
                  <a:pt x="3107" y="2431"/>
                </a:lnTo>
                <a:lnTo>
                  <a:pt x="3102" y="2431"/>
                </a:lnTo>
                <a:lnTo>
                  <a:pt x="3091" y="2431"/>
                </a:lnTo>
                <a:lnTo>
                  <a:pt x="3086" y="2437"/>
                </a:lnTo>
                <a:lnTo>
                  <a:pt x="3081" y="2442"/>
                </a:lnTo>
                <a:lnTo>
                  <a:pt x="3076" y="2447"/>
                </a:lnTo>
                <a:lnTo>
                  <a:pt x="3045" y="2405"/>
                </a:lnTo>
                <a:lnTo>
                  <a:pt x="3034" y="2380"/>
                </a:lnTo>
                <a:lnTo>
                  <a:pt x="3029" y="2364"/>
                </a:lnTo>
                <a:lnTo>
                  <a:pt x="3019" y="2359"/>
                </a:lnTo>
                <a:lnTo>
                  <a:pt x="3013" y="2359"/>
                </a:lnTo>
                <a:lnTo>
                  <a:pt x="3013" y="2364"/>
                </a:lnTo>
                <a:lnTo>
                  <a:pt x="3019" y="2385"/>
                </a:lnTo>
                <a:lnTo>
                  <a:pt x="3045" y="2437"/>
                </a:lnTo>
                <a:lnTo>
                  <a:pt x="3055" y="2457"/>
                </a:lnTo>
                <a:lnTo>
                  <a:pt x="3050" y="2457"/>
                </a:lnTo>
                <a:lnTo>
                  <a:pt x="3045" y="2452"/>
                </a:lnTo>
                <a:lnTo>
                  <a:pt x="3045" y="2463"/>
                </a:lnTo>
                <a:lnTo>
                  <a:pt x="3039" y="2468"/>
                </a:lnTo>
                <a:lnTo>
                  <a:pt x="3039" y="2473"/>
                </a:lnTo>
                <a:lnTo>
                  <a:pt x="3045" y="2473"/>
                </a:lnTo>
                <a:lnTo>
                  <a:pt x="3039" y="2473"/>
                </a:lnTo>
                <a:lnTo>
                  <a:pt x="3039" y="2478"/>
                </a:lnTo>
                <a:lnTo>
                  <a:pt x="3039" y="2483"/>
                </a:lnTo>
                <a:lnTo>
                  <a:pt x="3039" y="2489"/>
                </a:lnTo>
                <a:lnTo>
                  <a:pt x="3039" y="2483"/>
                </a:lnTo>
                <a:lnTo>
                  <a:pt x="3034" y="2478"/>
                </a:lnTo>
                <a:lnTo>
                  <a:pt x="3029" y="2489"/>
                </a:lnTo>
                <a:lnTo>
                  <a:pt x="3034" y="2489"/>
                </a:lnTo>
                <a:lnTo>
                  <a:pt x="3024" y="2489"/>
                </a:lnTo>
                <a:lnTo>
                  <a:pt x="3013" y="2473"/>
                </a:lnTo>
                <a:lnTo>
                  <a:pt x="3008" y="2473"/>
                </a:lnTo>
                <a:lnTo>
                  <a:pt x="3008" y="2478"/>
                </a:lnTo>
                <a:lnTo>
                  <a:pt x="3003" y="2483"/>
                </a:lnTo>
                <a:lnTo>
                  <a:pt x="2998" y="2489"/>
                </a:lnTo>
                <a:lnTo>
                  <a:pt x="2676" y="2489"/>
                </a:lnTo>
                <a:lnTo>
                  <a:pt x="2655" y="2473"/>
                </a:lnTo>
                <a:lnTo>
                  <a:pt x="2660" y="2489"/>
                </a:lnTo>
                <a:lnTo>
                  <a:pt x="2400" y="2483"/>
                </a:lnTo>
                <a:lnTo>
                  <a:pt x="2115" y="2478"/>
                </a:lnTo>
                <a:lnTo>
                  <a:pt x="2037" y="2478"/>
                </a:lnTo>
                <a:lnTo>
                  <a:pt x="1995" y="2447"/>
                </a:lnTo>
                <a:lnTo>
                  <a:pt x="1980" y="2431"/>
                </a:lnTo>
                <a:lnTo>
                  <a:pt x="1990" y="2442"/>
                </a:lnTo>
                <a:lnTo>
                  <a:pt x="2021" y="2473"/>
                </a:lnTo>
                <a:lnTo>
                  <a:pt x="1855" y="2468"/>
                </a:lnTo>
                <a:lnTo>
                  <a:pt x="1595" y="2463"/>
                </a:lnTo>
                <a:lnTo>
                  <a:pt x="1335" y="2463"/>
                </a:lnTo>
                <a:lnTo>
                  <a:pt x="1081" y="2457"/>
                </a:lnTo>
                <a:lnTo>
                  <a:pt x="816" y="2442"/>
                </a:lnTo>
                <a:lnTo>
                  <a:pt x="707" y="2437"/>
                </a:lnTo>
                <a:lnTo>
                  <a:pt x="577" y="2437"/>
                </a:lnTo>
                <a:lnTo>
                  <a:pt x="322" y="2437"/>
                </a:lnTo>
                <a:lnTo>
                  <a:pt x="333" y="2369"/>
                </a:lnTo>
                <a:lnTo>
                  <a:pt x="333" y="2364"/>
                </a:lnTo>
                <a:lnTo>
                  <a:pt x="333" y="2374"/>
                </a:lnTo>
                <a:lnTo>
                  <a:pt x="327" y="2385"/>
                </a:lnTo>
                <a:lnTo>
                  <a:pt x="327" y="2364"/>
                </a:lnTo>
                <a:lnTo>
                  <a:pt x="327" y="2348"/>
                </a:lnTo>
                <a:lnTo>
                  <a:pt x="327" y="2343"/>
                </a:lnTo>
                <a:lnTo>
                  <a:pt x="327" y="2338"/>
                </a:lnTo>
                <a:lnTo>
                  <a:pt x="327" y="2333"/>
                </a:lnTo>
                <a:lnTo>
                  <a:pt x="322" y="2343"/>
                </a:lnTo>
                <a:lnTo>
                  <a:pt x="327" y="2260"/>
                </a:lnTo>
                <a:lnTo>
                  <a:pt x="333" y="2167"/>
                </a:lnTo>
                <a:lnTo>
                  <a:pt x="327" y="2167"/>
                </a:lnTo>
                <a:lnTo>
                  <a:pt x="327" y="2203"/>
                </a:lnTo>
                <a:lnTo>
                  <a:pt x="317" y="2229"/>
                </a:lnTo>
                <a:lnTo>
                  <a:pt x="322" y="2208"/>
                </a:lnTo>
                <a:lnTo>
                  <a:pt x="322" y="2192"/>
                </a:lnTo>
                <a:lnTo>
                  <a:pt x="322" y="2208"/>
                </a:lnTo>
                <a:lnTo>
                  <a:pt x="317" y="2213"/>
                </a:lnTo>
                <a:lnTo>
                  <a:pt x="317" y="2192"/>
                </a:lnTo>
                <a:lnTo>
                  <a:pt x="322" y="2172"/>
                </a:lnTo>
                <a:lnTo>
                  <a:pt x="322" y="2182"/>
                </a:lnTo>
                <a:lnTo>
                  <a:pt x="327" y="2156"/>
                </a:lnTo>
                <a:lnTo>
                  <a:pt x="333" y="2151"/>
                </a:lnTo>
                <a:lnTo>
                  <a:pt x="333" y="2141"/>
                </a:lnTo>
                <a:lnTo>
                  <a:pt x="338" y="2120"/>
                </a:lnTo>
                <a:lnTo>
                  <a:pt x="333" y="2115"/>
                </a:lnTo>
                <a:lnTo>
                  <a:pt x="327" y="2120"/>
                </a:lnTo>
                <a:lnTo>
                  <a:pt x="327" y="2094"/>
                </a:lnTo>
                <a:lnTo>
                  <a:pt x="327" y="2083"/>
                </a:lnTo>
                <a:lnTo>
                  <a:pt x="327" y="2073"/>
                </a:lnTo>
                <a:lnTo>
                  <a:pt x="327" y="2094"/>
                </a:lnTo>
                <a:lnTo>
                  <a:pt x="333" y="2052"/>
                </a:lnTo>
                <a:lnTo>
                  <a:pt x="333" y="2057"/>
                </a:lnTo>
                <a:lnTo>
                  <a:pt x="333" y="2037"/>
                </a:lnTo>
                <a:lnTo>
                  <a:pt x="338" y="2021"/>
                </a:lnTo>
                <a:lnTo>
                  <a:pt x="333" y="2016"/>
                </a:lnTo>
                <a:lnTo>
                  <a:pt x="333" y="2037"/>
                </a:lnTo>
                <a:lnTo>
                  <a:pt x="327" y="2052"/>
                </a:lnTo>
                <a:lnTo>
                  <a:pt x="327" y="2037"/>
                </a:lnTo>
                <a:lnTo>
                  <a:pt x="327" y="2016"/>
                </a:lnTo>
                <a:lnTo>
                  <a:pt x="322" y="2057"/>
                </a:lnTo>
                <a:lnTo>
                  <a:pt x="317" y="2078"/>
                </a:lnTo>
                <a:lnTo>
                  <a:pt x="317" y="2099"/>
                </a:lnTo>
                <a:lnTo>
                  <a:pt x="322" y="2094"/>
                </a:lnTo>
                <a:lnTo>
                  <a:pt x="317" y="2130"/>
                </a:lnTo>
                <a:lnTo>
                  <a:pt x="317" y="2161"/>
                </a:lnTo>
                <a:lnTo>
                  <a:pt x="307" y="2156"/>
                </a:lnTo>
                <a:lnTo>
                  <a:pt x="307" y="2234"/>
                </a:lnTo>
                <a:lnTo>
                  <a:pt x="307" y="2307"/>
                </a:lnTo>
                <a:lnTo>
                  <a:pt x="302" y="2322"/>
                </a:lnTo>
                <a:lnTo>
                  <a:pt x="302" y="2328"/>
                </a:lnTo>
                <a:lnTo>
                  <a:pt x="302" y="2333"/>
                </a:lnTo>
                <a:lnTo>
                  <a:pt x="296" y="2338"/>
                </a:lnTo>
                <a:lnTo>
                  <a:pt x="296" y="2343"/>
                </a:lnTo>
                <a:lnTo>
                  <a:pt x="302" y="2338"/>
                </a:lnTo>
                <a:lnTo>
                  <a:pt x="296" y="2354"/>
                </a:lnTo>
                <a:lnTo>
                  <a:pt x="296" y="2359"/>
                </a:lnTo>
                <a:lnTo>
                  <a:pt x="302" y="2364"/>
                </a:lnTo>
                <a:lnTo>
                  <a:pt x="302" y="2369"/>
                </a:lnTo>
                <a:lnTo>
                  <a:pt x="307" y="2354"/>
                </a:lnTo>
                <a:lnTo>
                  <a:pt x="307" y="2343"/>
                </a:lnTo>
                <a:lnTo>
                  <a:pt x="317" y="2343"/>
                </a:lnTo>
                <a:lnTo>
                  <a:pt x="307" y="2395"/>
                </a:lnTo>
                <a:lnTo>
                  <a:pt x="302" y="2416"/>
                </a:lnTo>
                <a:lnTo>
                  <a:pt x="296" y="2426"/>
                </a:lnTo>
                <a:lnTo>
                  <a:pt x="296" y="2437"/>
                </a:lnTo>
                <a:lnTo>
                  <a:pt x="291" y="2437"/>
                </a:lnTo>
                <a:lnTo>
                  <a:pt x="239" y="2447"/>
                </a:lnTo>
                <a:lnTo>
                  <a:pt x="208" y="2457"/>
                </a:lnTo>
                <a:lnTo>
                  <a:pt x="187" y="2468"/>
                </a:lnTo>
                <a:lnTo>
                  <a:pt x="187" y="2483"/>
                </a:lnTo>
                <a:lnTo>
                  <a:pt x="192" y="2494"/>
                </a:lnTo>
                <a:lnTo>
                  <a:pt x="203" y="2499"/>
                </a:lnTo>
                <a:lnTo>
                  <a:pt x="218" y="2509"/>
                </a:lnTo>
                <a:lnTo>
                  <a:pt x="255" y="2525"/>
                </a:lnTo>
                <a:lnTo>
                  <a:pt x="291" y="2530"/>
                </a:lnTo>
                <a:lnTo>
                  <a:pt x="286" y="2598"/>
                </a:lnTo>
                <a:lnTo>
                  <a:pt x="291" y="2598"/>
                </a:lnTo>
                <a:lnTo>
                  <a:pt x="286" y="2613"/>
                </a:lnTo>
                <a:lnTo>
                  <a:pt x="286" y="2634"/>
                </a:lnTo>
                <a:lnTo>
                  <a:pt x="291" y="2650"/>
                </a:lnTo>
                <a:lnTo>
                  <a:pt x="286" y="2660"/>
                </a:lnTo>
                <a:lnTo>
                  <a:pt x="296" y="2676"/>
                </a:lnTo>
                <a:lnTo>
                  <a:pt x="286" y="2717"/>
                </a:lnTo>
                <a:lnTo>
                  <a:pt x="291" y="2707"/>
                </a:lnTo>
                <a:lnTo>
                  <a:pt x="286" y="2722"/>
                </a:lnTo>
                <a:lnTo>
                  <a:pt x="286" y="2780"/>
                </a:lnTo>
                <a:lnTo>
                  <a:pt x="276" y="2842"/>
                </a:lnTo>
                <a:lnTo>
                  <a:pt x="281" y="2831"/>
                </a:lnTo>
                <a:lnTo>
                  <a:pt x="286" y="2837"/>
                </a:lnTo>
                <a:lnTo>
                  <a:pt x="276" y="2878"/>
                </a:lnTo>
                <a:lnTo>
                  <a:pt x="276" y="2930"/>
                </a:lnTo>
                <a:lnTo>
                  <a:pt x="281" y="2930"/>
                </a:lnTo>
                <a:lnTo>
                  <a:pt x="276" y="2946"/>
                </a:lnTo>
                <a:lnTo>
                  <a:pt x="281" y="2946"/>
                </a:lnTo>
                <a:lnTo>
                  <a:pt x="276" y="2998"/>
                </a:lnTo>
                <a:lnTo>
                  <a:pt x="270" y="3039"/>
                </a:lnTo>
                <a:lnTo>
                  <a:pt x="276" y="3029"/>
                </a:lnTo>
                <a:lnTo>
                  <a:pt x="281" y="3024"/>
                </a:lnTo>
                <a:lnTo>
                  <a:pt x="276" y="3102"/>
                </a:lnTo>
                <a:lnTo>
                  <a:pt x="276" y="3107"/>
                </a:lnTo>
                <a:lnTo>
                  <a:pt x="327" y="3107"/>
                </a:lnTo>
                <a:lnTo>
                  <a:pt x="333" y="3086"/>
                </a:lnTo>
                <a:lnTo>
                  <a:pt x="327" y="3086"/>
                </a:lnTo>
                <a:lnTo>
                  <a:pt x="327" y="3076"/>
                </a:lnTo>
                <a:lnTo>
                  <a:pt x="327" y="3081"/>
                </a:lnTo>
                <a:lnTo>
                  <a:pt x="322" y="3076"/>
                </a:lnTo>
                <a:lnTo>
                  <a:pt x="317" y="3076"/>
                </a:lnTo>
                <a:lnTo>
                  <a:pt x="317" y="3060"/>
                </a:lnTo>
                <a:lnTo>
                  <a:pt x="322" y="3050"/>
                </a:lnTo>
                <a:lnTo>
                  <a:pt x="322" y="3044"/>
                </a:lnTo>
                <a:lnTo>
                  <a:pt x="322" y="3034"/>
                </a:lnTo>
                <a:lnTo>
                  <a:pt x="322" y="3013"/>
                </a:lnTo>
                <a:lnTo>
                  <a:pt x="322" y="2998"/>
                </a:lnTo>
                <a:lnTo>
                  <a:pt x="327" y="2982"/>
                </a:lnTo>
                <a:lnTo>
                  <a:pt x="327" y="2961"/>
                </a:lnTo>
                <a:lnTo>
                  <a:pt x="327" y="2972"/>
                </a:lnTo>
                <a:lnTo>
                  <a:pt x="322" y="2977"/>
                </a:lnTo>
                <a:lnTo>
                  <a:pt x="322" y="2961"/>
                </a:lnTo>
                <a:lnTo>
                  <a:pt x="327" y="2941"/>
                </a:lnTo>
                <a:lnTo>
                  <a:pt x="468" y="2946"/>
                </a:lnTo>
                <a:lnTo>
                  <a:pt x="582" y="2941"/>
                </a:lnTo>
                <a:lnTo>
                  <a:pt x="722" y="2941"/>
                </a:lnTo>
                <a:lnTo>
                  <a:pt x="915" y="2941"/>
                </a:lnTo>
                <a:lnTo>
                  <a:pt x="977" y="2935"/>
                </a:lnTo>
                <a:lnTo>
                  <a:pt x="1034" y="2930"/>
                </a:lnTo>
                <a:lnTo>
                  <a:pt x="1122" y="2930"/>
                </a:lnTo>
                <a:lnTo>
                  <a:pt x="1226" y="2935"/>
                </a:lnTo>
                <a:lnTo>
                  <a:pt x="1413" y="2935"/>
                </a:lnTo>
                <a:lnTo>
                  <a:pt x="1574" y="2941"/>
                </a:lnTo>
                <a:lnTo>
                  <a:pt x="1735" y="2941"/>
                </a:lnTo>
                <a:lnTo>
                  <a:pt x="2452" y="2935"/>
                </a:lnTo>
                <a:lnTo>
                  <a:pt x="1980" y="2935"/>
                </a:lnTo>
                <a:lnTo>
                  <a:pt x="1829" y="2935"/>
                </a:lnTo>
                <a:lnTo>
                  <a:pt x="1522" y="2935"/>
                </a:lnTo>
                <a:lnTo>
                  <a:pt x="1439" y="2935"/>
                </a:lnTo>
                <a:lnTo>
                  <a:pt x="1091" y="2930"/>
                </a:lnTo>
                <a:lnTo>
                  <a:pt x="1050" y="2930"/>
                </a:lnTo>
                <a:lnTo>
                  <a:pt x="935" y="2930"/>
                </a:lnTo>
                <a:lnTo>
                  <a:pt x="868" y="2935"/>
                </a:lnTo>
                <a:lnTo>
                  <a:pt x="592" y="2935"/>
                </a:lnTo>
                <a:lnTo>
                  <a:pt x="437" y="2935"/>
                </a:lnTo>
                <a:lnTo>
                  <a:pt x="379" y="2930"/>
                </a:lnTo>
                <a:lnTo>
                  <a:pt x="327" y="2935"/>
                </a:lnTo>
                <a:lnTo>
                  <a:pt x="333" y="2909"/>
                </a:lnTo>
                <a:lnTo>
                  <a:pt x="327" y="2925"/>
                </a:lnTo>
                <a:lnTo>
                  <a:pt x="322" y="2930"/>
                </a:lnTo>
                <a:lnTo>
                  <a:pt x="322" y="2915"/>
                </a:lnTo>
                <a:lnTo>
                  <a:pt x="322" y="2899"/>
                </a:lnTo>
                <a:lnTo>
                  <a:pt x="327" y="2904"/>
                </a:lnTo>
                <a:lnTo>
                  <a:pt x="333" y="2899"/>
                </a:lnTo>
                <a:lnTo>
                  <a:pt x="327" y="2889"/>
                </a:lnTo>
                <a:lnTo>
                  <a:pt x="322" y="2889"/>
                </a:lnTo>
                <a:lnTo>
                  <a:pt x="338" y="2831"/>
                </a:lnTo>
                <a:lnTo>
                  <a:pt x="333" y="2831"/>
                </a:lnTo>
                <a:lnTo>
                  <a:pt x="333" y="2837"/>
                </a:lnTo>
                <a:lnTo>
                  <a:pt x="327" y="2842"/>
                </a:lnTo>
                <a:lnTo>
                  <a:pt x="327" y="2857"/>
                </a:lnTo>
                <a:lnTo>
                  <a:pt x="322" y="2857"/>
                </a:lnTo>
                <a:lnTo>
                  <a:pt x="322" y="2842"/>
                </a:lnTo>
                <a:lnTo>
                  <a:pt x="327" y="2811"/>
                </a:lnTo>
                <a:lnTo>
                  <a:pt x="317" y="2842"/>
                </a:lnTo>
                <a:lnTo>
                  <a:pt x="317" y="2795"/>
                </a:lnTo>
                <a:lnTo>
                  <a:pt x="317" y="2754"/>
                </a:lnTo>
                <a:lnTo>
                  <a:pt x="322" y="2670"/>
                </a:lnTo>
                <a:lnTo>
                  <a:pt x="327" y="2691"/>
                </a:lnTo>
                <a:lnTo>
                  <a:pt x="327" y="2696"/>
                </a:lnTo>
                <a:lnTo>
                  <a:pt x="333" y="2696"/>
                </a:lnTo>
                <a:lnTo>
                  <a:pt x="338" y="2639"/>
                </a:lnTo>
                <a:lnTo>
                  <a:pt x="338" y="2644"/>
                </a:lnTo>
                <a:lnTo>
                  <a:pt x="338" y="2618"/>
                </a:lnTo>
                <a:lnTo>
                  <a:pt x="338" y="2608"/>
                </a:lnTo>
                <a:lnTo>
                  <a:pt x="333" y="2598"/>
                </a:lnTo>
                <a:lnTo>
                  <a:pt x="333" y="2608"/>
                </a:lnTo>
                <a:lnTo>
                  <a:pt x="333" y="2618"/>
                </a:lnTo>
                <a:lnTo>
                  <a:pt x="327" y="2618"/>
                </a:lnTo>
                <a:lnTo>
                  <a:pt x="333" y="2582"/>
                </a:lnTo>
                <a:lnTo>
                  <a:pt x="327" y="2608"/>
                </a:lnTo>
                <a:lnTo>
                  <a:pt x="327" y="2634"/>
                </a:lnTo>
                <a:lnTo>
                  <a:pt x="327" y="2629"/>
                </a:lnTo>
                <a:lnTo>
                  <a:pt x="333" y="2618"/>
                </a:lnTo>
                <a:lnTo>
                  <a:pt x="327" y="2655"/>
                </a:lnTo>
                <a:lnTo>
                  <a:pt x="317" y="2676"/>
                </a:lnTo>
                <a:lnTo>
                  <a:pt x="317" y="2681"/>
                </a:lnTo>
                <a:lnTo>
                  <a:pt x="317" y="2676"/>
                </a:lnTo>
                <a:lnTo>
                  <a:pt x="307" y="2655"/>
                </a:lnTo>
                <a:lnTo>
                  <a:pt x="322" y="2613"/>
                </a:lnTo>
                <a:lnTo>
                  <a:pt x="327" y="2567"/>
                </a:lnTo>
                <a:lnTo>
                  <a:pt x="317" y="2546"/>
                </a:lnTo>
                <a:lnTo>
                  <a:pt x="327" y="2535"/>
                </a:lnTo>
                <a:lnTo>
                  <a:pt x="447" y="2541"/>
                </a:lnTo>
                <a:lnTo>
                  <a:pt x="525" y="2546"/>
                </a:lnTo>
                <a:lnTo>
                  <a:pt x="618" y="2551"/>
                </a:lnTo>
                <a:lnTo>
                  <a:pt x="592" y="2546"/>
                </a:lnTo>
                <a:lnTo>
                  <a:pt x="598" y="2546"/>
                </a:lnTo>
                <a:lnTo>
                  <a:pt x="665" y="2541"/>
                </a:lnTo>
                <a:lnTo>
                  <a:pt x="769" y="2541"/>
                </a:lnTo>
                <a:lnTo>
                  <a:pt x="831" y="2546"/>
                </a:lnTo>
                <a:lnTo>
                  <a:pt x="883" y="2556"/>
                </a:lnTo>
                <a:lnTo>
                  <a:pt x="1003" y="2572"/>
                </a:lnTo>
                <a:lnTo>
                  <a:pt x="1003" y="2577"/>
                </a:lnTo>
                <a:lnTo>
                  <a:pt x="1013" y="2582"/>
                </a:lnTo>
                <a:lnTo>
                  <a:pt x="1070" y="2593"/>
                </a:lnTo>
                <a:lnTo>
                  <a:pt x="1143" y="2593"/>
                </a:lnTo>
                <a:lnTo>
                  <a:pt x="1252" y="2593"/>
                </a:lnTo>
                <a:lnTo>
                  <a:pt x="1257" y="2598"/>
                </a:lnTo>
                <a:lnTo>
                  <a:pt x="1257" y="2603"/>
                </a:lnTo>
                <a:lnTo>
                  <a:pt x="1268" y="2603"/>
                </a:lnTo>
                <a:lnTo>
                  <a:pt x="1309" y="2608"/>
                </a:lnTo>
                <a:lnTo>
                  <a:pt x="1372" y="2608"/>
                </a:lnTo>
                <a:lnTo>
                  <a:pt x="1408" y="2603"/>
                </a:lnTo>
                <a:lnTo>
                  <a:pt x="1455" y="2598"/>
                </a:lnTo>
                <a:lnTo>
                  <a:pt x="1522" y="2593"/>
                </a:lnTo>
                <a:lnTo>
                  <a:pt x="1642" y="2587"/>
                </a:lnTo>
                <a:lnTo>
                  <a:pt x="1761" y="2582"/>
                </a:lnTo>
                <a:lnTo>
                  <a:pt x="1709" y="2582"/>
                </a:lnTo>
                <a:lnTo>
                  <a:pt x="1460" y="2587"/>
                </a:lnTo>
                <a:lnTo>
                  <a:pt x="1283" y="2582"/>
                </a:lnTo>
                <a:lnTo>
                  <a:pt x="1237" y="2577"/>
                </a:lnTo>
                <a:lnTo>
                  <a:pt x="1439" y="2577"/>
                </a:lnTo>
                <a:lnTo>
                  <a:pt x="1647" y="2577"/>
                </a:lnTo>
                <a:lnTo>
                  <a:pt x="1834" y="2577"/>
                </a:lnTo>
                <a:lnTo>
                  <a:pt x="1761" y="2582"/>
                </a:lnTo>
                <a:lnTo>
                  <a:pt x="1912" y="2582"/>
                </a:lnTo>
                <a:lnTo>
                  <a:pt x="2203" y="2582"/>
                </a:lnTo>
                <a:lnTo>
                  <a:pt x="2208" y="2587"/>
                </a:lnTo>
                <a:lnTo>
                  <a:pt x="2203" y="2582"/>
                </a:lnTo>
                <a:lnTo>
                  <a:pt x="2904" y="2577"/>
                </a:lnTo>
                <a:lnTo>
                  <a:pt x="2889" y="2582"/>
                </a:lnTo>
                <a:lnTo>
                  <a:pt x="2889" y="2587"/>
                </a:lnTo>
                <a:lnTo>
                  <a:pt x="2894" y="2587"/>
                </a:lnTo>
                <a:lnTo>
                  <a:pt x="2894" y="2593"/>
                </a:lnTo>
                <a:lnTo>
                  <a:pt x="2889" y="2593"/>
                </a:lnTo>
                <a:lnTo>
                  <a:pt x="2878" y="2587"/>
                </a:lnTo>
                <a:lnTo>
                  <a:pt x="2873" y="2582"/>
                </a:lnTo>
                <a:lnTo>
                  <a:pt x="2863" y="2582"/>
                </a:lnTo>
                <a:lnTo>
                  <a:pt x="2863" y="2587"/>
                </a:lnTo>
                <a:lnTo>
                  <a:pt x="2868" y="2587"/>
                </a:lnTo>
                <a:lnTo>
                  <a:pt x="2873" y="2598"/>
                </a:lnTo>
                <a:lnTo>
                  <a:pt x="2873" y="2613"/>
                </a:lnTo>
                <a:lnTo>
                  <a:pt x="2878" y="2618"/>
                </a:lnTo>
                <a:lnTo>
                  <a:pt x="2884" y="2618"/>
                </a:lnTo>
                <a:lnTo>
                  <a:pt x="2878" y="2629"/>
                </a:lnTo>
                <a:lnTo>
                  <a:pt x="2868" y="2634"/>
                </a:lnTo>
                <a:lnTo>
                  <a:pt x="2863" y="2644"/>
                </a:lnTo>
                <a:lnTo>
                  <a:pt x="2863" y="2660"/>
                </a:lnTo>
                <a:lnTo>
                  <a:pt x="2837" y="2670"/>
                </a:lnTo>
                <a:lnTo>
                  <a:pt x="2816" y="2676"/>
                </a:lnTo>
                <a:lnTo>
                  <a:pt x="2806" y="2686"/>
                </a:lnTo>
                <a:lnTo>
                  <a:pt x="2806" y="2707"/>
                </a:lnTo>
                <a:lnTo>
                  <a:pt x="2800" y="2722"/>
                </a:lnTo>
                <a:lnTo>
                  <a:pt x="2795" y="2738"/>
                </a:lnTo>
                <a:lnTo>
                  <a:pt x="2780" y="2754"/>
                </a:lnTo>
                <a:lnTo>
                  <a:pt x="2754" y="2774"/>
                </a:lnTo>
                <a:lnTo>
                  <a:pt x="2743" y="2785"/>
                </a:lnTo>
                <a:lnTo>
                  <a:pt x="2743" y="2790"/>
                </a:lnTo>
                <a:lnTo>
                  <a:pt x="2759" y="2790"/>
                </a:lnTo>
                <a:lnTo>
                  <a:pt x="2780" y="2795"/>
                </a:lnTo>
                <a:lnTo>
                  <a:pt x="2785" y="2805"/>
                </a:lnTo>
                <a:lnTo>
                  <a:pt x="2785" y="2811"/>
                </a:lnTo>
                <a:lnTo>
                  <a:pt x="2769" y="2821"/>
                </a:lnTo>
                <a:lnTo>
                  <a:pt x="2754" y="2826"/>
                </a:lnTo>
                <a:lnTo>
                  <a:pt x="2733" y="2826"/>
                </a:lnTo>
                <a:lnTo>
                  <a:pt x="2712" y="2816"/>
                </a:lnTo>
                <a:lnTo>
                  <a:pt x="2686" y="2811"/>
                </a:lnTo>
                <a:lnTo>
                  <a:pt x="2665" y="2811"/>
                </a:lnTo>
                <a:lnTo>
                  <a:pt x="2645" y="2826"/>
                </a:lnTo>
                <a:lnTo>
                  <a:pt x="2634" y="2842"/>
                </a:lnTo>
                <a:lnTo>
                  <a:pt x="2634" y="2857"/>
                </a:lnTo>
                <a:lnTo>
                  <a:pt x="2639" y="2863"/>
                </a:lnTo>
                <a:lnTo>
                  <a:pt x="2655" y="2857"/>
                </a:lnTo>
                <a:lnTo>
                  <a:pt x="2665" y="2852"/>
                </a:lnTo>
                <a:lnTo>
                  <a:pt x="2681" y="2852"/>
                </a:lnTo>
                <a:lnTo>
                  <a:pt x="2691" y="2863"/>
                </a:lnTo>
                <a:lnTo>
                  <a:pt x="1637" y="2868"/>
                </a:lnTo>
                <a:lnTo>
                  <a:pt x="1398" y="2863"/>
                </a:lnTo>
                <a:lnTo>
                  <a:pt x="1164" y="2863"/>
                </a:lnTo>
                <a:lnTo>
                  <a:pt x="1029" y="2852"/>
                </a:lnTo>
                <a:lnTo>
                  <a:pt x="946" y="2847"/>
                </a:lnTo>
                <a:lnTo>
                  <a:pt x="702" y="2847"/>
                </a:lnTo>
                <a:lnTo>
                  <a:pt x="660" y="2847"/>
                </a:lnTo>
                <a:lnTo>
                  <a:pt x="639" y="2847"/>
                </a:lnTo>
                <a:lnTo>
                  <a:pt x="613" y="2863"/>
                </a:lnTo>
                <a:lnTo>
                  <a:pt x="608" y="2868"/>
                </a:lnTo>
                <a:lnTo>
                  <a:pt x="608" y="2873"/>
                </a:lnTo>
                <a:lnTo>
                  <a:pt x="639" y="2883"/>
                </a:lnTo>
                <a:lnTo>
                  <a:pt x="754" y="2894"/>
                </a:lnTo>
                <a:lnTo>
                  <a:pt x="811" y="2899"/>
                </a:lnTo>
                <a:lnTo>
                  <a:pt x="857" y="2899"/>
                </a:lnTo>
                <a:lnTo>
                  <a:pt x="904" y="2894"/>
                </a:lnTo>
                <a:lnTo>
                  <a:pt x="972" y="2899"/>
                </a:lnTo>
                <a:lnTo>
                  <a:pt x="1070" y="2904"/>
                </a:lnTo>
                <a:lnTo>
                  <a:pt x="1185" y="2909"/>
                </a:lnTo>
                <a:lnTo>
                  <a:pt x="1335" y="2909"/>
                </a:lnTo>
                <a:lnTo>
                  <a:pt x="1554" y="2904"/>
                </a:lnTo>
                <a:lnTo>
                  <a:pt x="1855" y="2894"/>
                </a:lnTo>
                <a:lnTo>
                  <a:pt x="2182" y="2889"/>
                </a:lnTo>
                <a:lnTo>
                  <a:pt x="2645" y="2889"/>
                </a:lnTo>
                <a:lnTo>
                  <a:pt x="2702" y="2889"/>
                </a:lnTo>
                <a:lnTo>
                  <a:pt x="2697" y="2909"/>
                </a:lnTo>
                <a:lnTo>
                  <a:pt x="2691" y="2925"/>
                </a:lnTo>
                <a:lnTo>
                  <a:pt x="2691" y="2946"/>
                </a:lnTo>
                <a:lnTo>
                  <a:pt x="2723" y="2909"/>
                </a:lnTo>
                <a:lnTo>
                  <a:pt x="2728" y="2909"/>
                </a:lnTo>
                <a:lnTo>
                  <a:pt x="2738" y="2930"/>
                </a:lnTo>
                <a:lnTo>
                  <a:pt x="2749" y="2941"/>
                </a:lnTo>
                <a:lnTo>
                  <a:pt x="2754" y="2946"/>
                </a:lnTo>
                <a:lnTo>
                  <a:pt x="2738" y="2977"/>
                </a:lnTo>
                <a:lnTo>
                  <a:pt x="2743" y="2982"/>
                </a:lnTo>
                <a:lnTo>
                  <a:pt x="2759" y="2972"/>
                </a:lnTo>
                <a:lnTo>
                  <a:pt x="2769" y="2951"/>
                </a:lnTo>
                <a:lnTo>
                  <a:pt x="2774" y="2951"/>
                </a:lnTo>
                <a:lnTo>
                  <a:pt x="2785" y="2961"/>
                </a:lnTo>
                <a:lnTo>
                  <a:pt x="2785" y="2972"/>
                </a:lnTo>
                <a:lnTo>
                  <a:pt x="2780" y="2972"/>
                </a:lnTo>
                <a:lnTo>
                  <a:pt x="2759" y="2977"/>
                </a:lnTo>
                <a:lnTo>
                  <a:pt x="2754" y="2982"/>
                </a:lnTo>
                <a:lnTo>
                  <a:pt x="2764" y="2987"/>
                </a:lnTo>
                <a:lnTo>
                  <a:pt x="2785" y="3013"/>
                </a:lnTo>
                <a:lnTo>
                  <a:pt x="2774" y="3029"/>
                </a:lnTo>
                <a:lnTo>
                  <a:pt x="2754" y="3013"/>
                </a:lnTo>
                <a:lnTo>
                  <a:pt x="2743" y="3003"/>
                </a:lnTo>
                <a:lnTo>
                  <a:pt x="2738" y="2987"/>
                </a:lnTo>
                <a:lnTo>
                  <a:pt x="2733" y="2967"/>
                </a:lnTo>
                <a:lnTo>
                  <a:pt x="2728" y="2956"/>
                </a:lnTo>
                <a:lnTo>
                  <a:pt x="2723" y="2972"/>
                </a:lnTo>
                <a:lnTo>
                  <a:pt x="2712" y="2993"/>
                </a:lnTo>
                <a:lnTo>
                  <a:pt x="2707" y="2998"/>
                </a:lnTo>
                <a:lnTo>
                  <a:pt x="2702" y="3003"/>
                </a:lnTo>
                <a:lnTo>
                  <a:pt x="2712" y="3013"/>
                </a:lnTo>
                <a:lnTo>
                  <a:pt x="2728" y="3018"/>
                </a:lnTo>
                <a:lnTo>
                  <a:pt x="2733" y="3018"/>
                </a:lnTo>
                <a:lnTo>
                  <a:pt x="2738" y="3018"/>
                </a:lnTo>
                <a:lnTo>
                  <a:pt x="2733" y="3029"/>
                </a:lnTo>
                <a:lnTo>
                  <a:pt x="2723" y="3055"/>
                </a:lnTo>
                <a:lnTo>
                  <a:pt x="2723" y="3060"/>
                </a:lnTo>
                <a:lnTo>
                  <a:pt x="2738" y="3060"/>
                </a:lnTo>
                <a:lnTo>
                  <a:pt x="2759" y="3060"/>
                </a:lnTo>
                <a:lnTo>
                  <a:pt x="2759" y="3107"/>
                </a:lnTo>
                <a:lnTo>
                  <a:pt x="2795" y="3107"/>
                </a:lnTo>
                <a:lnTo>
                  <a:pt x="2800" y="3086"/>
                </a:lnTo>
                <a:lnTo>
                  <a:pt x="2806" y="3065"/>
                </a:lnTo>
                <a:lnTo>
                  <a:pt x="2816" y="3055"/>
                </a:lnTo>
                <a:lnTo>
                  <a:pt x="2821" y="3055"/>
                </a:lnTo>
                <a:lnTo>
                  <a:pt x="2832" y="3055"/>
                </a:lnTo>
                <a:lnTo>
                  <a:pt x="2847" y="3081"/>
                </a:lnTo>
                <a:lnTo>
                  <a:pt x="2868" y="3107"/>
                </a:lnTo>
                <a:lnTo>
                  <a:pt x="3034" y="3107"/>
                </a:lnTo>
                <a:lnTo>
                  <a:pt x="3050" y="3091"/>
                </a:lnTo>
                <a:lnTo>
                  <a:pt x="3050" y="3107"/>
                </a:lnTo>
                <a:lnTo>
                  <a:pt x="3206" y="3107"/>
                </a:lnTo>
                <a:lnTo>
                  <a:pt x="3216" y="3091"/>
                </a:lnTo>
                <a:lnTo>
                  <a:pt x="3226" y="3091"/>
                </a:lnTo>
                <a:lnTo>
                  <a:pt x="3237" y="3096"/>
                </a:lnTo>
                <a:lnTo>
                  <a:pt x="3242" y="3107"/>
                </a:lnTo>
                <a:lnTo>
                  <a:pt x="4281" y="3107"/>
                </a:lnTo>
                <a:lnTo>
                  <a:pt x="4276" y="3081"/>
                </a:lnTo>
                <a:lnTo>
                  <a:pt x="4260" y="3055"/>
                </a:lnTo>
                <a:lnTo>
                  <a:pt x="4245" y="3034"/>
                </a:lnTo>
                <a:lnTo>
                  <a:pt x="4224" y="3018"/>
                </a:lnTo>
                <a:lnTo>
                  <a:pt x="4208" y="3003"/>
                </a:lnTo>
                <a:lnTo>
                  <a:pt x="4208" y="2993"/>
                </a:lnTo>
                <a:lnTo>
                  <a:pt x="4208" y="2982"/>
                </a:lnTo>
                <a:lnTo>
                  <a:pt x="4219" y="2967"/>
                </a:lnTo>
                <a:lnTo>
                  <a:pt x="4234" y="2967"/>
                </a:lnTo>
                <a:lnTo>
                  <a:pt x="4260" y="2977"/>
                </a:lnTo>
                <a:lnTo>
                  <a:pt x="4292" y="2998"/>
                </a:lnTo>
                <a:lnTo>
                  <a:pt x="4312" y="3018"/>
                </a:lnTo>
                <a:lnTo>
                  <a:pt x="4317" y="3034"/>
                </a:lnTo>
                <a:lnTo>
                  <a:pt x="4317" y="3055"/>
                </a:lnTo>
                <a:lnTo>
                  <a:pt x="4323" y="3070"/>
                </a:lnTo>
                <a:lnTo>
                  <a:pt x="4338" y="3091"/>
                </a:lnTo>
                <a:lnTo>
                  <a:pt x="4354" y="3107"/>
                </a:lnTo>
                <a:lnTo>
                  <a:pt x="4380" y="3107"/>
                </a:lnTo>
                <a:lnTo>
                  <a:pt x="4385" y="3096"/>
                </a:lnTo>
                <a:lnTo>
                  <a:pt x="4390" y="3081"/>
                </a:lnTo>
                <a:lnTo>
                  <a:pt x="4385" y="3065"/>
                </a:lnTo>
                <a:lnTo>
                  <a:pt x="4385" y="3055"/>
                </a:lnTo>
                <a:lnTo>
                  <a:pt x="4359" y="3029"/>
                </a:lnTo>
                <a:lnTo>
                  <a:pt x="4343" y="2987"/>
                </a:lnTo>
                <a:lnTo>
                  <a:pt x="4354" y="2972"/>
                </a:lnTo>
                <a:lnTo>
                  <a:pt x="4354" y="2967"/>
                </a:lnTo>
                <a:lnTo>
                  <a:pt x="4349" y="2961"/>
                </a:lnTo>
                <a:lnTo>
                  <a:pt x="4343" y="2967"/>
                </a:lnTo>
                <a:lnTo>
                  <a:pt x="4343" y="2961"/>
                </a:lnTo>
                <a:lnTo>
                  <a:pt x="4338" y="2951"/>
                </a:lnTo>
                <a:lnTo>
                  <a:pt x="4343" y="2941"/>
                </a:lnTo>
                <a:lnTo>
                  <a:pt x="4343" y="2935"/>
                </a:lnTo>
                <a:lnTo>
                  <a:pt x="4359" y="2930"/>
                </a:lnTo>
                <a:lnTo>
                  <a:pt x="4349" y="2920"/>
                </a:lnTo>
                <a:lnTo>
                  <a:pt x="4338" y="2904"/>
                </a:lnTo>
                <a:lnTo>
                  <a:pt x="4333" y="2889"/>
                </a:lnTo>
                <a:lnTo>
                  <a:pt x="4328" y="2878"/>
                </a:lnTo>
                <a:lnTo>
                  <a:pt x="4343" y="2863"/>
                </a:lnTo>
                <a:lnTo>
                  <a:pt x="4328" y="2868"/>
                </a:lnTo>
                <a:lnTo>
                  <a:pt x="4328" y="2863"/>
                </a:lnTo>
                <a:lnTo>
                  <a:pt x="4333" y="2857"/>
                </a:lnTo>
                <a:lnTo>
                  <a:pt x="4343" y="2857"/>
                </a:lnTo>
                <a:lnTo>
                  <a:pt x="4343" y="2852"/>
                </a:lnTo>
                <a:lnTo>
                  <a:pt x="4338" y="2857"/>
                </a:lnTo>
                <a:lnTo>
                  <a:pt x="4343" y="2847"/>
                </a:lnTo>
                <a:lnTo>
                  <a:pt x="4338" y="2847"/>
                </a:lnTo>
                <a:lnTo>
                  <a:pt x="4328" y="2847"/>
                </a:lnTo>
                <a:lnTo>
                  <a:pt x="4317" y="2852"/>
                </a:lnTo>
                <a:lnTo>
                  <a:pt x="4317" y="2857"/>
                </a:lnTo>
                <a:lnTo>
                  <a:pt x="4312" y="2863"/>
                </a:lnTo>
                <a:lnTo>
                  <a:pt x="4302" y="2863"/>
                </a:lnTo>
                <a:lnTo>
                  <a:pt x="4307" y="2852"/>
                </a:lnTo>
                <a:lnTo>
                  <a:pt x="4312" y="2842"/>
                </a:lnTo>
                <a:lnTo>
                  <a:pt x="4317" y="2826"/>
                </a:lnTo>
                <a:lnTo>
                  <a:pt x="4333" y="2816"/>
                </a:lnTo>
                <a:lnTo>
                  <a:pt x="4323" y="2795"/>
                </a:lnTo>
                <a:lnTo>
                  <a:pt x="4317" y="2780"/>
                </a:lnTo>
                <a:lnTo>
                  <a:pt x="4317" y="2738"/>
                </a:lnTo>
                <a:lnTo>
                  <a:pt x="4312" y="2743"/>
                </a:lnTo>
                <a:lnTo>
                  <a:pt x="4317" y="2738"/>
                </a:lnTo>
                <a:lnTo>
                  <a:pt x="4312" y="2733"/>
                </a:lnTo>
                <a:lnTo>
                  <a:pt x="4354" y="2717"/>
                </a:lnTo>
                <a:lnTo>
                  <a:pt x="4364" y="2712"/>
                </a:lnTo>
                <a:lnTo>
                  <a:pt x="4354" y="2707"/>
                </a:lnTo>
                <a:lnTo>
                  <a:pt x="4317" y="2696"/>
                </a:lnTo>
                <a:lnTo>
                  <a:pt x="4328" y="2691"/>
                </a:lnTo>
                <a:lnTo>
                  <a:pt x="4323" y="2691"/>
                </a:lnTo>
                <a:lnTo>
                  <a:pt x="4317" y="2686"/>
                </a:lnTo>
                <a:lnTo>
                  <a:pt x="4312" y="2670"/>
                </a:lnTo>
                <a:lnTo>
                  <a:pt x="4307" y="2660"/>
                </a:lnTo>
                <a:lnTo>
                  <a:pt x="4307" y="2665"/>
                </a:lnTo>
                <a:lnTo>
                  <a:pt x="4302" y="2681"/>
                </a:lnTo>
                <a:lnTo>
                  <a:pt x="4292" y="2691"/>
                </a:lnTo>
                <a:lnTo>
                  <a:pt x="4286" y="2660"/>
                </a:lnTo>
                <a:lnTo>
                  <a:pt x="4323" y="2587"/>
                </a:lnTo>
                <a:lnTo>
                  <a:pt x="4333" y="2546"/>
                </a:lnTo>
                <a:lnTo>
                  <a:pt x="4395" y="2546"/>
                </a:lnTo>
                <a:lnTo>
                  <a:pt x="4395" y="2541"/>
                </a:lnTo>
                <a:lnTo>
                  <a:pt x="4349" y="2541"/>
                </a:lnTo>
                <a:lnTo>
                  <a:pt x="4338" y="2541"/>
                </a:lnTo>
                <a:lnTo>
                  <a:pt x="4343" y="2504"/>
                </a:lnTo>
                <a:lnTo>
                  <a:pt x="4343" y="2478"/>
                </a:lnTo>
                <a:lnTo>
                  <a:pt x="4343" y="2447"/>
                </a:lnTo>
                <a:lnTo>
                  <a:pt x="4354" y="2421"/>
                </a:lnTo>
                <a:lnTo>
                  <a:pt x="4359" y="2405"/>
                </a:lnTo>
                <a:lnTo>
                  <a:pt x="4354" y="2395"/>
                </a:lnTo>
                <a:lnTo>
                  <a:pt x="4349" y="2380"/>
                </a:lnTo>
                <a:lnTo>
                  <a:pt x="4338" y="2380"/>
                </a:lnTo>
                <a:lnTo>
                  <a:pt x="4333" y="2400"/>
                </a:lnTo>
                <a:lnTo>
                  <a:pt x="4328" y="2426"/>
                </a:lnTo>
                <a:lnTo>
                  <a:pt x="4328" y="2457"/>
                </a:lnTo>
                <a:lnTo>
                  <a:pt x="4328" y="2520"/>
                </a:lnTo>
                <a:lnTo>
                  <a:pt x="4260" y="2509"/>
                </a:lnTo>
                <a:lnTo>
                  <a:pt x="4240" y="2509"/>
                </a:lnTo>
                <a:lnTo>
                  <a:pt x="4245" y="2504"/>
                </a:lnTo>
                <a:lnTo>
                  <a:pt x="4240" y="2504"/>
                </a:lnTo>
                <a:lnTo>
                  <a:pt x="4234" y="2509"/>
                </a:lnTo>
                <a:lnTo>
                  <a:pt x="4229" y="2509"/>
                </a:lnTo>
                <a:lnTo>
                  <a:pt x="4229" y="2504"/>
                </a:lnTo>
                <a:lnTo>
                  <a:pt x="4234" y="2494"/>
                </a:lnTo>
                <a:lnTo>
                  <a:pt x="4240" y="2483"/>
                </a:lnTo>
                <a:lnTo>
                  <a:pt x="4234" y="2478"/>
                </a:lnTo>
                <a:lnTo>
                  <a:pt x="4229" y="2483"/>
                </a:lnTo>
                <a:lnTo>
                  <a:pt x="4224" y="2483"/>
                </a:lnTo>
                <a:lnTo>
                  <a:pt x="4219" y="2483"/>
                </a:lnTo>
                <a:lnTo>
                  <a:pt x="4234" y="2473"/>
                </a:lnTo>
                <a:lnTo>
                  <a:pt x="4234" y="2468"/>
                </a:lnTo>
                <a:lnTo>
                  <a:pt x="4250" y="2457"/>
                </a:lnTo>
                <a:lnTo>
                  <a:pt x="4234" y="2452"/>
                </a:lnTo>
                <a:lnTo>
                  <a:pt x="4250" y="2447"/>
                </a:lnTo>
                <a:lnTo>
                  <a:pt x="4240" y="2447"/>
                </a:lnTo>
                <a:lnTo>
                  <a:pt x="4240" y="2442"/>
                </a:lnTo>
                <a:lnTo>
                  <a:pt x="4250" y="2431"/>
                </a:lnTo>
                <a:lnTo>
                  <a:pt x="4250" y="2426"/>
                </a:lnTo>
                <a:lnTo>
                  <a:pt x="4245" y="2426"/>
                </a:lnTo>
                <a:lnTo>
                  <a:pt x="4240" y="2431"/>
                </a:lnTo>
                <a:lnTo>
                  <a:pt x="4245" y="2421"/>
                </a:lnTo>
                <a:lnTo>
                  <a:pt x="4250" y="2421"/>
                </a:lnTo>
                <a:lnTo>
                  <a:pt x="4250" y="2405"/>
                </a:lnTo>
                <a:lnTo>
                  <a:pt x="4245" y="2405"/>
                </a:lnTo>
                <a:lnTo>
                  <a:pt x="4240" y="2405"/>
                </a:lnTo>
                <a:lnTo>
                  <a:pt x="4245" y="2411"/>
                </a:lnTo>
                <a:lnTo>
                  <a:pt x="4240" y="2416"/>
                </a:lnTo>
                <a:lnTo>
                  <a:pt x="4224" y="2416"/>
                </a:lnTo>
                <a:lnTo>
                  <a:pt x="4214" y="2416"/>
                </a:lnTo>
                <a:lnTo>
                  <a:pt x="4219" y="2411"/>
                </a:lnTo>
                <a:lnTo>
                  <a:pt x="4208" y="2416"/>
                </a:lnTo>
                <a:lnTo>
                  <a:pt x="4214" y="2405"/>
                </a:lnTo>
                <a:lnTo>
                  <a:pt x="4214" y="2395"/>
                </a:lnTo>
                <a:lnTo>
                  <a:pt x="4214" y="2390"/>
                </a:lnTo>
                <a:lnTo>
                  <a:pt x="4224" y="2380"/>
                </a:lnTo>
                <a:lnTo>
                  <a:pt x="4219" y="2380"/>
                </a:lnTo>
                <a:lnTo>
                  <a:pt x="4214" y="2374"/>
                </a:lnTo>
                <a:lnTo>
                  <a:pt x="4229" y="2369"/>
                </a:lnTo>
                <a:lnTo>
                  <a:pt x="4229" y="2359"/>
                </a:lnTo>
                <a:lnTo>
                  <a:pt x="4203" y="2369"/>
                </a:lnTo>
                <a:lnTo>
                  <a:pt x="4208" y="2354"/>
                </a:lnTo>
                <a:lnTo>
                  <a:pt x="4219" y="2343"/>
                </a:lnTo>
                <a:lnTo>
                  <a:pt x="4224" y="2333"/>
                </a:lnTo>
                <a:lnTo>
                  <a:pt x="4214" y="2333"/>
                </a:lnTo>
                <a:lnTo>
                  <a:pt x="4208" y="2333"/>
                </a:lnTo>
                <a:lnTo>
                  <a:pt x="4208" y="2328"/>
                </a:lnTo>
                <a:lnTo>
                  <a:pt x="4224" y="2312"/>
                </a:lnTo>
                <a:lnTo>
                  <a:pt x="4234" y="2291"/>
                </a:lnTo>
                <a:lnTo>
                  <a:pt x="4255" y="2286"/>
                </a:lnTo>
                <a:lnTo>
                  <a:pt x="4271" y="2276"/>
                </a:lnTo>
                <a:lnTo>
                  <a:pt x="4276" y="2270"/>
                </a:lnTo>
                <a:lnTo>
                  <a:pt x="4245" y="2265"/>
                </a:lnTo>
                <a:lnTo>
                  <a:pt x="4240" y="2265"/>
                </a:lnTo>
                <a:lnTo>
                  <a:pt x="4240" y="2255"/>
                </a:lnTo>
                <a:lnTo>
                  <a:pt x="4245" y="2244"/>
                </a:lnTo>
                <a:lnTo>
                  <a:pt x="4250" y="2234"/>
                </a:lnTo>
                <a:lnTo>
                  <a:pt x="4250" y="2224"/>
                </a:lnTo>
                <a:lnTo>
                  <a:pt x="4245" y="2224"/>
                </a:lnTo>
                <a:lnTo>
                  <a:pt x="4224" y="2234"/>
                </a:lnTo>
                <a:lnTo>
                  <a:pt x="4198" y="2224"/>
                </a:lnTo>
                <a:lnTo>
                  <a:pt x="4214" y="2218"/>
                </a:lnTo>
                <a:lnTo>
                  <a:pt x="4224" y="2213"/>
                </a:lnTo>
                <a:lnTo>
                  <a:pt x="4219" y="2208"/>
                </a:lnTo>
                <a:lnTo>
                  <a:pt x="4193" y="2198"/>
                </a:lnTo>
                <a:lnTo>
                  <a:pt x="4182" y="2192"/>
                </a:lnTo>
                <a:lnTo>
                  <a:pt x="4188" y="2172"/>
                </a:lnTo>
                <a:lnTo>
                  <a:pt x="4198" y="2167"/>
                </a:lnTo>
                <a:lnTo>
                  <a:pt x="4214" y="2167"/>
                </a:lnTo>
                <a:lnTo>
                  <a:pt x="4219" y="2167"/>
                </a:lnTo>
                <a:lnTo>
                  <a:pt x="4219" y="2172"/>
                </a:lnTo>
                <a:lnTo>
                  <a:pt x="4224" y="2182"/>
                </a:lnTo>
                <a:lnTo>
                  <a:pt x="4229" y="2182"/>
                </a:lnTo>
                <a:lnTo>
                  <a:pt x="4234" y="2172"/>
                </a:lnTo>
                <a:lnTo>
                  <a:pt x="4224" y="2161"/>
                </a:lnTo>
                <a:lnTo>
                  <a:pt x="4214" y="2151"/>
                </a:lnTo>
                <a:lnTo>
                  <a:pt x="4214" y="2146"/>
                </a:lnTo>
                <a:lnTo>
                  <a:pt x="4208" y="2141"/>
                </a:lnTo>
                <a:lnTo>
                  <a:pt x="4219" y="2135"/>
                </a:lnTo>
                <a:lnTo>
                  <a:pt x="4224" y="2135"/>
                </a:lnTo>
                <a:lnTo>
                  <a:pt x="4229" y="2125"/>
                </a:lnTo>
                <a:lnTo>
                  <a:pt x="4224" y="2120"/>
                </a:lnTo>
                <a:lnTo>
                  <a:pt x="4203" y="2120"/>
                </a:lnTo>
                <a:lnTo>
                  <a:pt x="4208" y="2115"/>
                </a:lnTo>
                <a:lnTo>
                  <a:pt x="4219" y="2104"/>
                </a:lnTo>
                <a:lnTo>
                  <a:pt x="4234" y="2104"/>
                </a:lnTo>
                <a:lnTo>
                  <a:pt x="4271" y="2104"/>
                </a:lnTo>
                <a:lnTo>
                  <a:pt x="4286" y="2099"/>
                </a:lnTo>
                <a:lnTo>
                  <a:pt x="4292" y="2089"/>
                </a:lnTo>
                <a:lnTo>
                  <a:pt x="4281" y="2063"/>
                </a:lnTo>
                <a:lnTo>
                  <a:pt x="4276" y="2047"/>
                </a:lnTo>
                <a:lnTo>
                  <a:pt x="4276" y="2042"/>
                </a:lnTo>
                <a:lnTo>
                  <a:pt x="4286" y="2037"/>
                </a:lnTo>
                <a:lnTo>
                  <a:pt x="4302" y="2037"/>
                </a:lnTo>
                <a:lnTo>
                  <a:pt x="4323" y="2026"/>
                </a:lnTo>
                <a:lnTo>
                  <a:pt x="4349" y="2011"/>
                </a:lnTo>
                <a:lnTo>
                  <a:pt x="4364" y="1995"/>
                </a:lnTo>
                <a:lnTo>
                  <a:pt x="4349" y="2000"/>
                </a:lnTo>
                <a:lnTo>
                  <a:pt x="4333" y="2000"/>
                </a:lnTo>
                <a:lnTo>
                  <a:pt x="4302" y="1985"/>
                </a:lnTo>
                <a:lnTo>
                  <a:pt x="4323" y="1943"/>
                </a:lnTo>
                <a:lnTo>
                  <a:pt x="4343" y="1912"/>
                </a:lnTo>
                <a:lnTo>
                  <a:pt x="4354" y="1902"/>
                </a:lnTo>
                <a:lnTo>
                  <a:pt x="4359" y="1902"/>
                </a:lnTo>
                <a:lnTo>
                  <a:pt x="4395" y="1896"/>
                </a:lnTo>
                <a:lnTo>
                  <a:pt x="4395" y="1870"/>
                </a:lnTo>
                <a:lnTo>
                  <a:pt x="4390" y="1860"/>
                </a:lnTo>
                <a:lnTo>
                  <a:pt x="4364" y="1839"/>
                </a:lnTo>
                <a:lnTo>
                  <a:pt x="4364" y="1860"/>
                </a:lnTo>
                <a:lnTo>
                  <a:pt x="4364" y="1876"/>
                </a:lnTo>
                <a:lnTo>
                  <a:pt x="4359" y="1891"/>
                </a:lnTo>
                <a:lnTo>
                  <a:pt x="4349" y="1855"/>
                </a:lnTo>
                <a:lnTo>
                  <a:pt x="4349" y="1834"/>
                </a:lnTo>
                <a:lnTo>
                  <a:pt x="4354" y="1818"/>
                </a:lnTo>
                <a:lnTo>
                  <a:pt x="4364" y="1792"/>
                </a:lnTo>
                <a:lnTo>
                  <a:pt x="4395" y="1803"/>
                </a:lnTo>
                <a:lnTo>
                  <a:pt x="4395" y="1455"/>
                </a:lnTo>
                <a:lnTo>
                  <a:pt x="4380" y="1455"/>
                </a:lnTo>
                <a:lnTo>
                  <a:pt x="4364" y="1460"/>
                </a:lnTo>
                <a:lnTo>
                  <a:pt x="4354" y="1444"/>
                </a:lnTo>
                <a:lnTo>
                  <a:pt x="4354" y="1434"/>
                </a:lnTo>
                <a:lnTo>
                  <a:pt x="4359" y="1408"/>
                </a:lnTo>
                <a:lnTo>
                  <a:pt x="4359" y="1372"/>
                </a:lnTo>
                <a:lnTo>
                  <a:pt x="4359" y="1356"/>
                </a:lnTo>
                <a:lnTo>
                  <a:pt x="4354" y="1361"/>
                </a:lnTo>
                <a:lnTo>
                  <a:pt x="4343" y="1377"/>
                </a:lnTo>
                <a:lnTo>
                  <a:pt x="4343" y="1398"/>
                </a:lnTo>
                <a:lnTo>
                  <a:pt x="4343" y="1424"/>
                </a:lnTo>
                <a:lnTo>
                  <a:pt x="4343" y="1444"/>
                </a:lnTo>
                <a:lnTo>
                  <a:pt x="4338" y="1455"/>
                </a:lnTo>
                <a:lnTo>
                  <a:pt x="4333" y="1450"/>
                </a:lnTo>
                <a:lnTo>
                  <a:pt x="4328" y="1429"/>
                </a:lnTo>
                <a:lnTo>
                  <a:pt x="4328" y="1424"/>
                </a:lnTo>
                <a:lnTo>
                  <a:pt x="4323" y="1429"/>
                </a:lnTo>
                <a:lnTo>
                  <a:pt x="4323" y="1444"/>
                </a:lnTo>
                <a:lnTo>
                  <a:pt x="4328" y="1455"/>
                </a:lnTo>
                <a:lnTo>
                  <a:pt x="4333" y="1460"/>
                </a:lnTo>
                <a:lnTo>
                  <a:pt x="4338" y="1460"/>
                </a:lnTo>
                <a:lnTo>
                  <a:pt x="4338" y="1496"/>
                </a:lnTo>
                <a:lnTo>
                  <a:pt x="4317" y="1444"/>
                </a:lnTo>
                <a:lnTo>
                  <a:pt x="4302" y="1387"/>
                </a:lnTo>
                <a:lnTo>
                  <a:pt x="4297" y="1356"/>
                </a:lnTo>
                <a:lnTo>
                  <a:pt x="4286" y="1330"/>
                </a:lnTo>
                <a:lnTo>
                  <a:pt x="4286" y="1299"/>
                </a:lnTo>
                <a:lnTo>
                  <a:pt x="4281" y="1263"/>
                </a:lnTo>
                <a:lnTo>
                  <a:pt x="4281" y="1278"/>
                </a:lnTo>
                <a:lnTo>
                  <a:pt x="4281" y="1304"/>
                </a:lnTo>
                <a:lnTo>
                  <a:pt x="4276" y="1309"/>
                </a:lnTo>
                <a:lnTo>
                  <a:pt x="4281" y="1299"/>
                </a:lnTo>
                <a:lnTo>
                  <a:pt x="4276" y="1252"/>
                </a:lnTo>
                <a:lnTo>
                  <a:pt x="4276" y="1257"/>
                </a:lnTo>
                <a:lnTo>
                  <a:pt x="4271" y="1257"/>
                </a:lnTo>
                <a:lnTo>
                  <a:pt x="4266" y="1242"/>
                </a:lnTo>
                <a:lnTo>
                  <a:pt x="4266" y="1247"/>
                </a:lnTo>
                <a:lnTo>
                  <a:pt x="4260" y="1190"/>
                </a:lnTo>
                <a:lnTo>
                  <a:pt x="4255" y="1195"/>
                </a:lnTo>
                <a:lnTo>
                  <a:pt x="4255" y="1211"/>
                </a:lnTo>
                <a:lnTo>
                  <a:pt x="4250" y="1190"/>
                </a:lnTo>
                <a:lnTo>
                  <a:pt x="4250" y="1174"/>
                </a:lnTo>
                <a:lnTo>
                  <a:pt x="4245" y="1143"/>
                </a:lnTo>
                <a:lnTo>
                  <a:pt x="4245" y="1138"/>
                </a:lnTo>
                <a:lnTo>
                  <a:pt x="4245" y="1133"/>
                </a:lnTo>
                <a:lnTo>
                  <a:pt x="4245" y="1128"/>
                </a:lnTo>
                <a:lnTo>
                  <a:pt x="4240" y="1117"/>
                </a:lnTo>
                <a:lnTo>
                  <a:pt x="4234" y="1128"/>
                </a:lnTo>
                <a:lnTo>
                  <a:pt x="4229" y="1169"/>
                </a:lnTo>
                <a:lnTo>
                  <a:pt x="4224" y="1205"/>
                </a:lnTo>
                <a:lnTo>
                  <a:pt x="4224" y="1247"/>
                </a:lnTo>
                <a:lnTo>
                  <a:pt x="4229" y="1263"/>
                </a:lnTo>
                <a:lnTo>
                  <a:pt x="4240" y="1226"/>
                </a:lnTo>
                <a:lnTo>
                  <a:pt x="4240" y="1205"/>
                </a:lnTo>
                <a:lnTo>
                  <a:pt x="4245" y="1200"/>
                </a:lnTo>
                <a:lnTo>
                  <a:pt x="4245" y="1221"/>
                </a:lnTo>
                <a:lnTo>
                  <a:pt x="4250" y="1242"/>
                </a:lnTo>
                <a:lnTo>
                  <a:pt x="4250" y="1237"/>
                </a:lnTo>
                <a:lnTo>
                  <a:pt x="4250" y="1242"/>
                </a:lnTo>
                <a:lnTo>
                  <a:pt x="4255" y="1257"/>
                </a:lnTo>
                <a:lnTo>
                  <a:pt x="4245" y="1268"/>
                </a:lnTo>
                <a:lnTo>
                  <a:pt x="4245" y="1273"/>
                </a:lnTo>
                <a:lnTo>
                  <a:pt x="4245" y="1268"/>
                </a:lnTo>
                <a:lnTo>
                  <a:pt x="4245" y="1247"/>
                </a:lnTo>
                <a:lnTo>
                  <a:pt x="4245" y="1237"/>
                </a:lnTo>
                <a:lnTo>
                  <a:pt x="4240" y="1242"/>
                </a:lnTo>
                <a:lnTo>
                  <a:pt x="4234" y="1294"/>
                </a:lnTo>
                <a:lnTo>
                  <a:pt x="4240" y="1315"/>
                </a:lnTo>
                <a:lnTo>
                  <a:pt x="4250" y="1325"/>
                </a:lnTo>
                <a:lnTo>
                  <a:pt x="4260" y="1330"/>
                </a:lnTo>
                <a:lnTo>
                  <a:pt x="4276" y="1330"/>
                </a:lnTo>
                <a:lnTo>
                  <a:pt x="4276" y="1356"/>
                </a:lnTo>
                <a:lnTo>
                  <a:pt x="4271" y="1377"/>
                </a:lnTo>
                <a:lnTo>
                  <a:pt x="4240" y="1341"/>
                </a:lnTo>
                <a:lnTo>
                  <a:pt x="4260" y="1450"/>
                </a:lnTo>
                <a:lnTo>
                  <a:pt x="4276" y="1616"/>
                </a:lnTo>
                <a:lnTo>
                  <a:pt x="4276" y="1673"/>
                </a:lnTo>
                <a:lnTo>
                  <a:pt x="4255" y="1476"/>
                </a:lnTo>
                <a:lnTo>
                  <a:pt x="4234" y="1330"/>
                </a:lnTo>
                <a:lnTo>
                  <a:pt x="4224" y="1315"/>
                </a:lnTo>
                <a:lnTo>
                  <a:pt x="4214" y="1294"/>
                </a:lnTo>
                <a:lnTo>
                  <a:pt x="4203" y="1247"/>
                </a:lnTo>
                <a:lnTo>
                  <a:pt x="4198" y="1226"/>
                </a:lnTo>
                <a:lnTo>
                  <a:pt x="4203" y="1211"/>
                </a:lnTo>
                <a:lnTo>
                  <a:pt x="4208" y="1200"/>
                </a:lnTo>
                <a:lnTo>
                  <a:pt x="4198" y="1159"/>
                </a:lnTo>
                <a:lnTo>
                  <a:pt x="4198" y="1169"/>
                </a:lnTo>
                <a:lnTo>
                  <a:pt x="4193" y="1153"/>
                </a:lnTo>
                <a:lnTo>
                  <a:pt x="4193" y="1128"/>
                </a:lnTo>
                <a:lnTo>
                  <a:pt x="4188" y="1107"/>
                </a:lnTo>
                <a:lnTo>
                  <a:pt x="4182" y="1133"/>
                </a:lnTo>
                <a:lnTo>
                  <a:pt x="4182" y="1159"/>
                </a:lnTo>
                <a:lnTo>
                  <a:pt x="4182" y="1164"/>
                </a:lnTo>
                <a:lnTo>
                  <a:pt x="4177" y="1138"/>
                </a:lnTo>
                <a:lnTo>
                  <a:pt x="4177" y="1143"/>
                </a:lnTo>
                <a:lnTo>
                  <a:pt x="4172" y="1148"/>
                </a:lnTo>
                <a:lnTo>
                  <a:pt x="4177" y="1133"/>
                </a:lnTo>
                <a:lnTo>
                  <a:pt x="4177" y="1128"/>
                </a:lnTo>
                <a:lnTo>
                  <a:pt x="4172" y="1081"/>
                </a:lnTo>
                <a:lnTo>
                  <a:pt x="4167" y="1081"/>
                </a:lnTo>
                <a:lnTo>
                  <a:pt x="4167" y="1076"/>
                </a:lnTo>
                <a:lnTo>
                  <a:pt x="4167" y="1060"/>
                </a:lnTo>
                <a:lnTo>
                  <a:pt x="4162" y="1070"/>
                </a:lnTo>
                <a:lnTo>
                  <a:pt x="4162" y="1044"/>
                </a:lnTo>
                <a:lnTo>
                  <a:pt x="4151" y="1008"/>
                </a:lnTo>
                <a:lnTo>
                  <a:pt x="4156" y="1055"/>
                </a:lnTo>
                <a:lnTo>
                  <a:pt x="4167" y="1143"/>
                </a:lnTo>
                <a:lnTo>
                  <a:pt x="4167" y="1159"/>
                </a:lnTo>
                <a:lnTo>
                  <a:pt x="4167" y="1153"/>
                </a:lnTo>
                <a:lnTo>
                  <a:pt x="4172" y="1174"/>
                </a:lnTo>
                <a:lnTo>
                  <a:pt x="4167" y="1128"/>
                </a:lnTo>
                <a:lnTo>
                  <a:pt x="4182" y="1216"/>
                </a:lnTo>
                <a:lnTo>
                  <a:pt x="4193" y="1309"/>
                </a:lnTo>
                <a:lnTo>
                  <a:pt x="4177" y="1221"/>
                </a:lnTo>
                <a:lnTo>
                  <a:pt x="4177" y="1205"/>
                </a:lnTo>
                <a:lnTo>
                  <a:pt x="4177" y="1216"/>
                </a:lnTo>
                <a:lnTo>
                  <a:pt x="4182" y="1273"/>
                </a:lnTo>
                <a:lnTo>
                  <a:pt x="4188" y="1372"/>
                </a:lnTo>
                <a:lnTo>
                  <a:pt x="4193" y="1387"/>
                </a:lnTo>
                <a:lnTo>
                  <a:pt x="4193" y="1377"/>
                </a:lnTo>
                <a:lnTo>
                  <a:pt x="4188" y="1346"/>
                </a:lnTo>
                <a:lnTo>
                  <a:pt x="4188" y="1315"/>
                </a:lnTo>
                <a:lnTo>
                  <a:pt x="4193" y="1341"/>
                </a:lnTo>
                <a:lnTo>
                  <a:pt x="4193" y="1366"/>
                </a:lnTo>
                <a:lnTo>
                  <a:pt x="4193" y="1356"/>
                </a:lnTo>
                <a:lnTo>
                  <a:pt x="4198" y="1366"/>
                </a:lnTo>
                <a:lnTo>
                  <a:pt x="4198" y="1398"/>
                </a:lnTo>
                <a:lnTo>
                  <a:pt x="4193" y="1366"/>
                </a:lnTo>
                <a:lnTo>
                  <a:pt x="4193" y="1356"/>
                </a:lnTo>
                <a:lnTo>
                  <a:pt x="4193" y="1366"/>
                </a:lnTo>
                <a:lnTo>
                  <a:pt x="4198" y="1429"/>
                </a:lnTo>
                <a:lnTo>
                  <a:pt x="4203" y="1460"/>
                </a:lnTo>
                <a:lnTo>
                  <a:pt x="4208" y="1481"/>
                </a:lnTo>
                <a:lnTo>
                  <a:pt x="4214" y="1481"/>
                </a:lnTo>
                <a:lnTo>
                  <a:pt x="4219" y="1543"/>
                </a:lnTo>
                <a:lnTo>
                  <a:pt x="4198" y="1455"/>
                </a:lnTo>
                <a:lnTo>
                  <a:pt x="4182" y="1366"/>
                </a:lnTo>
                <a:lnTo>
                  <a:pt x="4177" y="1315"/>
                </a:lnTo>
                <a:lnTo>
                  <a:pt x="4177" y="1304"/>
                </a:lnTo>
                <a:lnTo>
                  <a:pt x="4177" y="1283"/>
                </a:lnTo>
                <a:lnTo>
                  <a:pt x="4167" y="1205"/>
                </a:lnTo>
                <a:lnTo>
                  <a:pt x="4172" y="1263"/>
                </a:lnTo>
                <a:lnTo>
                  <a:pt x="4167" y="1247"/>
                </a:lnTo>
                <a:lnTo>
                  <a:pt x="4162" y="1164"/>
                </a:lnTo>
                <a:lnTo>
                  <a:pt x="4162" y="1231"/>
                </a:lnTo>
                <a:lnTo>
                  <a:pt x="4162" y="1216"/>
                </a:lnTo>
                <a:lnTo>
                  <a:pt x="4156" y="1148"/>
                </a:lnTo>
                <a:lnTo>
                  <a:pt x="4156" y="1159"/>
                </a:lnTo>
                <a:lnTo>
                  <a:pt x="4151" y="1148"/>
                </a:lnTo>
                <a:lnTo>
                  <a:pt x="4151" y="1122"/>
                </a:lnTo>
                <a:lnTo>
                  <a:pt x="4151" y="1133"/>
                </a:lnTo>
                <a:lnTo>
                  <a:pt x="4151" y="1138"/>
                </a:lnTo>
                <a:lnTo>
                  <a:pt x="4151" y="1133"/>
                </a:lnTo>
                <a:lnTo>
                  <a:pt x="4141" y="1044"/>
                </a:lnTo>
                <a:lnTo>
                  <a:pt x="4141" y="1039"/>
                </a:lnTo>
                <a:lnTo>
                  <a:pt x="4136" y="1044"/>
                </a:lnTo>
                <a:lnTo>
                  <a:pt x="4136" y="1029"/>
                </a:lnTo>
                <a:lnTo>
                  <a:pt x="4130" y="1013"/>
                </a:lnTo>
                <a:lnTo>
                  <a:pt x="4130" y="977"/>
                </a:lnTo>
                <a:lnTo>
                  <a:pt x="4125" y="956"/>
                </a:lnTo>
                <a:lnTo>
                  <a:pt x="4125" y="946"/>
                </a:lnTo>
                <a:lnTo>
                  <a:pt x="4115" y="920"/>
                </a:lnTo>
                <a:lnTo>
                  <a:pt x="4115" y="966"/>
                </a:lnTo>
                <a:lnTo>
                  <a:pt x="4110" y="909"/>
                </a:lnTo>
                <a:lnTo>
                  <a:pt x="4104" y="904"/>
                </a:lnTo>
                <a:lnTo>
                  <a:pt x="4104" y="920"/>
                </a:lnTo>
                <a:lnTo>
                  <a:pt x="4099" y="899"/>
                </a:lnTo>
                <a:lnTo>
                  <a:pt x="4120" y="1242"/>
                </a:lnTo>
                <a:lnTo>
                  <a:pt x="4094" y="863"/>
                </a:lnTo>
                <a:lnTo>
                  <a:pt x="4094" y="847"/>
                </a:lnTo>
                <a:lnTo>
                  <a:pt x="4094" y="774"/>
                </a:lnTo>
                <a:lnTo>
                  <a:pt x="4099" y="821"/>
                </a:lnTo>
                <a:lnTo>
                  <a:pt x="4099" y="707"/>
                </a:lnTo>
                <a:lnTo>
                  <a:pt x="4115" y="920"/>
                </a:lnTo>
                <a:lnTo>
                  <a:pt x="4125" y="946"/>
                </a:lnTo>
                <a:lnTo>
                  <a:pt x="4120" y="883"/>
                </a:lnTo>
                <a:lnTo>
                  <a:pt x="4115" y="837"/>
                </a:lnTo>
                <a:lnTo>
                  <a:pt x="4120" y="868"/>
                </a:lnTo>
                <a:lnTo>
                  <a:pt x="4125" y="946"/>
                </a:lnTo>
                <a:lnTo>
                  <a:pt x="4130" y="951"/>
                </a:lnTo>
                <a:lnTo>
                  <a:pt x="4110" y="774"/>
                </a:lnTo>
                <a:lnTo>
                  <a:pt x="4104" y="686"/>
                </a:lnTo>
                <a:lnTo>
                  <a:pt x="4110" y="759"/>
                </a:lnTo>
                <a:lnTo>
                  <a:pt x="4115" y="769"/>
                </a:lnTo>
                <a:lnTo>
                  <a:pt x="4110" y="738"/>
                </a:lnTo>
                <a:lnTo>
                  <a:pt x="4099" y="603"/>
                </a:lnTo>
                <a:lnTo>
                  <a:pt x="4099" y="598"/>
                </a:lnTo>
                <a:lnTo>
                  <a:pt x="4104" y="608"/>
                </a:lnTo>
                <a:lnTo>
                  <a:pt x="4104" y="634"/>
                </a:lnTo>
                <a:lnTo>
                  <a:pt x="4110" y="650"/>
                </a:lnTo>
                <a:lnTo>
                  <a:pt x="4115" y="722"/>
                </a:lnTo>
                <a:lnTo>
                  <a:pt x="4115" y="743"/>
                </a:lnTo>
                <a:lnTo>
                  <a:pt x="4115" y="738"/>
                </a:lnTo>
                <a:lnTo>
                  <a:pt x="4115" y="712"/>
                </a:lnTo>
                <a:lnTo>
                  <a:pt x="4120" y="774"/>
                </a:lnTo>
                <a:lnTo>
                  <a:pt x="4120" y="816"/>
                </a:lnTo>
                <a:lnTo>
                  <a:pt x="4120" y="831"/>
                </a:lnTo>
                <a:lnTo>
                  <a:pt x="4125" y="826"/>
                </a:lnTo>
                <a:lnTo>
                  <a:pt x="4125" y="821"/>
                </a:lnTo>
                <a:lnTo>
                  <a:pt x="4125" y="826"/>
                </a:lnTo>
                <a:lnTo>
                  <a:pt x="4130" y="873"/>
                </a:lnTo>
                <a:lnTo>
                  <a:pt x="4136" y="935"/>
                </a:lnTo>
                <a:lnTo>
                  <a:pt x="4136" y="946"/>
                </a:lnTo>
                <a:lnTo>
                  <a:pt x="4136" y="935"/>
                </a:lnTo>
                <a:lnTo>
                  <a:pt x="4136" y="909"/>
                </a:lnTo>
                <a:lnTo>
                  <a:pt x="4130" y="831"/>
                </a:lnTo>
                <a:lnTo>
                  <a:pt x="4130" y="816"/>
                </a:lnTo>
                <a:lnTo>
                  <a:pt x="4141" y="883"/>
                </a:lnTo>
                <a:lnTo>
                  <a:pt x="4141" y="889"/>
                </a:lnTo>
                <a:lnTo>
                  <a:pt x="4141" y="883"/>
                </a:lnTo>
                <a:lnTo>
                  <a:pt x="4136" y="878"/>
                </a:lnTo>
                <a:lnTo>
                  <a:pt x="4141" y="925"/>
                </a:lnTo>
                <a:lnTo>
                  <a:pt x="4146" y="920"/>
                </a:lnTo>
                <a:lnTo>
                  <a:pt x="4141" y="878"/>
                </a:lnTo>
                <a:lnTo>
                  <a:pt x="4146" y="842"/>
                </a:lnTo>
                <a:lnTo>
                  <a:pt x="4146" y="837"/>
                </a:lnTo>
                <a:lnTo>
                  <a:pt x="4146" y="847"/>
                </a:lnTo>
                <a:lnTo>
                  <a:pt x="4151" y="863"/>
                </a:lnTo>
                <a:lnTo>
                  <a:pt x="4156" y="920"/>
                </a:lnTo>
                <a:lnTo>
                  <a:pt x="4156" y="935"/>
                </a:lnTo>
                <a:lnTo>
                  <a:pt x="4162" y="920"/>
                </a:lnTo>
                <a:lnTo>
                  <a:pt x="4162" y="873"/>
                </a:lnTo>
                <a:lnTo>
                  <a:pt x="4162" y="785"/>
                </a:lnTo>
                <a:lnTo>
                  <a:pt x="4167" y="722"/>
                </a:lnTo>
                <a:lnTo>
                  <a:pt x="4167" y="712"/>
                </a:lnTo>
                <a:lnTo>
                  <a:pt x="4172" y="722"/>
                </a:lnTo>
                <a:lnTo>
                  <a:pt x="4177" y="774"/>
                </a:lnTo>
                <a:lnTo>
                  <a:pt x="4177" y="779"/>
                </a:lnTo>
                <a:lnTo>
                  <a:pt x="4182" y="769"/>
                </a:lnTo>
                <a:lnTo>
                  <a:pt x="4193" y="696"/>
                </a:lnTo>
                <a:lnTo>
                  <a:pt x="4172" y="655"/>
                </a:lnTo>
                <a:lnTo>
                  <a:pt x="4172" y="644"/>
                </a:lnTo>
                <a:lnTo>
                  <a:pt x="4177" y="634"/>
                </a:lnTo>
                <a:lnTo>
                  <a:pt x="4193" y="634"/>
                </a:lnTo>
                <a:lnTo>
                  <a:pt x="4208" y="639"/>
                </a:lnTo>
                <a:lnTo>
                  <a:pt x="4224" y="639"/>
                </a:lnTo>
                <a:lnTo>
                  <a:pt x="4224" y="644"/>
                </a:lnTo>
                <a:lnTo>
                  <a:pt x="4240" y="655"/>
                </a:lnTo>
                <a:lnTo>
                  <a:pt x="4245" y="660"/>
                </a:lnTo>
                <a:lnTo>
                  <a:pt x="4229" y="686"/>
                </a:lnTo>
                <a:lnTo>
                  <a:pt x="4208" y="707"/>
                </a:lnTo>
                <a:lnTo>
                  <a:pt x="4198" y="696"/>
                </a:lnTo>
                <a:lnTo>
                  <a:pt x="4198" y="743"/>
                </a:lnTo>
                <a:lnTo>
                  <a:pt x="4198" y="764"/>
                </a:lnTo>
                <a:lnTo>
                  <a:pt x="4203" y="753"/>
                </a:lnTo>
                <a:lnTo>
                  <a:pt x="4208" y="733"/>
                </a:lnTo>
                <a:lnTo>
                  <a:pt x="4214" y="753"/>
                </a:lnTo>
                <a:lnTo>
                  <a:pt x="4203" y="779"/>
                </a:lnTo>
                <a:lnTo>
                  <a:pt x="4182" y="816"/>
                </a:lnTo>
                <a:lnTo>
                  <a:pt x="4182" y="831"/>
                </a:lnTo>
                <a:lnTo>
                  <a:pt x="4188" y="826"/>
                </a:lnTo>
                <a:lnTo>
                  <a:pt x="4198" y="821"/>
                </a:lnTo>
                <a:lnTo>
                  <a:pt x="4203" y="821"/>
                </a:lnTo>
                <a:lnTo>
                  <a:pt x="4203" y="826"/>
                </a:lnTo>
                <a:lnTo>
                  <a:pt x="4198" y="842"/>
                </a:lnTo>
                <a:lnTo>
                  <a:pt x="4193" y="863"/>
                </a:lnTo>
                <a:lnTo>
                  <a:pt x="4188" y="878"/>
                </a:lnTo>
                <a:lnTo>
                  <a:pt x="4193" y="904"/>
                </a:lnTo>
                <a:lnTo>
                  <a:pt x="4193" y="915"/>
                </a:lnTo>
                <a:lnTo>
                  <a:pt x="4198" y="904"/>
                </a:lnTo>
                <a:lnTo>
                  <a:pt x="4203" y="889"/>
                </a:lnTo>
                <a:lnTo>
                  <a:pt x="4214" y="826"/>
                </a:lnTo>
                <a:lnTo>
                  <a:pt x="4224" y="816"/>
                </a:lnTo>
                <a:lnTo>
                  <a:pt x="4234" y="863"/>
                </a:lnTo>
                <a:lnTo>
                  <a:pt x="4234" y="868"/>
                </a:lnTo>
                <a:lnTo>
                  <a:pt x="4229" y="868"/>
                </a:lnTo>
                <a:lnTo>
                  <a:pt x="4224" y="863"/>
                </a:lnTo>
                <a:lnTo>
                  <a:pt x="4219" y="863"/>
                </a:lnTo>
                <a:lnTo>
                  <a:pt x="4214" y="920"/>
                </a:lnTo>
                <a:lnTo>
                  <a:pt x="4234" y="909"/>
                </a:lnTo>
                <a:lnTo>
                  <a:pt x="4234" y="904"/>
                </a:lnTo>
                <a:lnTo>
                  <a:pt x="4234" y="909"/>
                </a:lnTo>
                <a:lnTo>
                  <a:pt x="4266" y="894"/>
                </a:lnTo>
                <a:lnTo>
                  <a:pt x="4286" y="883"/>
                </a:lnTo>
                <a:lnTo>
                  <a:pt x="4292" y="868"/>
                </a:lnTo>
                <a:lnTo>
                  <a:pt x="4286" y="847"/>
                </a:lnTo>
                <a:lnTo>
                  <a:pt x="4271" y="821"/>
                </a:lnTo>
                <a:lnTo>
                  <a:pt x="4281" y="800"/>
                </a:lnTo>
                <a:lnTo>
                  <a:pt x="4281" y="779"/>
                </a:lnTo>
                <a:lnTo>
                  <a:pt x="4281" y="774"/>
                </a:lnTo>
                <a:lnTo>
                  <a:pt x="4286" y="774"/>
                </a:lnTo>
                <a:lnTo>
                  <a:pt x="4302" y="769"/>
                </a:lnTo>
                <a:lnTo>
                  <a:pt x="4312" y="769"/>
                </a:lnTo>
                <a:lnTo>
                  <a:pt x="4323" y="764"/>
                </a:lnTo>
                <a:lnTo>
                  <a:pt x="4317" y="764"/>
                </a:lnTo>
                <a:lnTo>
                  <a:pt x="4307" y="764"/>
                </a:lnTo>
                <a:lnTo>
                  <a:pt x="4276" y="769"/>
                </a:lnTo>
                <a:lnTo>
                  <a:pt x="4271" y="759"/>
                </a:lnTo>
                <a:lnTo>
                  <a:pt x="4297" y="753"/>
                </a:lnTo>
                <a:lnTo>
                  <a:pt x="4271" y="753"/>
                </a:lnTo>
                <a:lnTo>
                  <a:pt x="4260" y="738"/>
                </a:lnTo>
                <a:lnTo>
                  <a:pt x="4250" y="727"/>
                </a:lnTo>
                <a:lnTo>
                  <a:pt x="4260" y="717"/>
                </a:lnTo>
                <a:lnTo>
                  <a:pt x="4271" y="707"/>
                </a:lnTo>
                <a:lnTo>
                  <a:pt x="4266" y="712"/>
                </a:lnTo>
                <a:lnTo>
                  <a:pt x="4240" y="722"/>
                </a:lnTo>
                <a:lnTo>
                  <a:pt x="4234" y="717"/>
                </a:lnTo>
                <a:lnTo>
                  <a:pt x="4245" y="712"/>
                </a:lnTo>
                <a:lnTo>
                  <a:pt x="4255" y="707"/>
                </a:lnTo>
                <a:lnTo>
                  <a:pt x="4260" y="696"/>
                </a:lnTo>
                <a:lnTo>
                  <a:pt x="4260" y="691"/>
                </a:lnTo>
                <a:lnTo>
                  <a:pt x="4250" y="696"/>
                </a:lnTo>
                <a:lnTo>
                  <a:pt x="4234" y="707"/>
                </a:lnTo>
                <a:lnTo>
                  <a:pt x="4229" y="707"/>
                </a:lnTo>
                <a:lnTo>
                  <a:pt x="4234" y="691"/>
                </a:lnTo>
                <a:lnTo>
                  <a:pt x="4250" y="660"/>
                </a:lnTo>
                <a:lnTo>
                  <a:pt x="4271" y="670"/>
                </a:lnTo>
                <a:lnTo>
                  <a:pt x="4276" y="670"/>
                </a:lnTo>
                <a:lnTo>
                  <a:pt x="4276" y="681"/>
                </a:lnTo>
                <a:lnTo>
                  <a:pt x="4276" y="696"/>
                </a:lnTo>
                <a:lnTo>
                  <a:pt x="4281" y="707"/>
                </a:lnTo>
                <a:lnTo>
                  <a:pt x="4286" y="717"/>
                </a:lnTo>
                <a:lnTo>
                  <a:pt x="4307" y="722"/>
                </a:lnTo>
                <a:lnTo>
                  <a:pt x="4317" y="733"/>
                </a:lnTo>
                <a:lnTo>
                  <a:pt x="4323" y="733"/>
                </a:lnTo>
                <a:lnTo>
                  <a:pt x="4312" y="722"/>
                </a:lnTo>
                <a:lnTo>
                  <a:pt x="4354" y="722"/>
                </a:lnTo>
                <a:lnTo>
                  <a:pt x="4333" y="733"/>
                </a:lnTo>
                <a:lnTo>
                  <a:pt x="4323" y="733"/>
                </a:lnTo>
                <a:lnTo>
                  <a:pt x="4338" y="774"/>
                </a:lnTo>
                <a:lnTo>
                  <a:pt x="4343" y="800"/>
                </a:lnTo>
                <a:lnTo>
                  <a:pt x="4343" y="842"/>
                </a:lnTo>
                <a:lnTo>
                  <a:pt x="4343" y="909"/>
                </a:lnTo>
                <a:lnTo>
                  <a:pt x="4343" y="966"/>
                </a:lnTo>
                <a:lnTo>
                  <a:pt x="4343" y="982"/>
                </a:lnTo>
                <a:lnTo>
                  <a:pt x="4349" y="992"/>
                </a:lnTo>
                <a:lnTo>
                  <a:pt x="4359" y="1003"/>
                </a:lnTo>
                <a:lnTo>
                  <a:pt x="4375" y="1008"/>
                </a:lnTo>
                <a:lnTo>
                  <a:pt x="4395" y="1018"/>
                </a:lnTo>
                <a:lnTo>
                  <a:pt x="4395" y="587"/>
                </a:lnTo>
                <a:lnTo>
                  <a:pt x="4380" y="577"/>
                </a:lnTo>
                <a:lnTo>
                  <a:pt x="4364" y="556"/>
                </a:lnTo>
                <a:lnTo>
                  <a:pt x="4364" y="535"/>
                </a:lnTo>
                <a:lnTo>
                  <a:pt x="4369" y="515"/>
                </a:lnTo>
                <a:lnTo>
                  <a:pt x="2276" y="2364"/>
                </a:lnTo>
                <a:lnTo>
                  <a:pt x="3964" y="151"/>
                </a:lnTo>
                <a:lnTo>
                  <a:pt x="3964" y="146"/>
                </a:lnTo>
                <a:lnTo>
                  <a:pt x="3969" y="146"/>
                </a:lnTo>
                <a:lnTo>
                  <a:pt x="3964" y="151"/>
                </a:lnTo>
                <a:lnTo>
                  <a:pt x="2276" y="2364"/>
                </a:lnTo>
                <a:lnTo>
                  <a:pt x="3164" y="733"/>
                </a:lnTo>
                <a:lnTo>
                  <a:pt x="3133" y="743"/>
                </a:lnTo>
                <a:lnTo>
                  <a:pt x="3112" y="748"/>
                </a:lnTo>
                <a:lnTo>
                  <a:pt x="3091" y="753"/>
                </a:lnTo>
                <a:lnTo>
                  <a:pt x="3065" y="759"/>
                </a:lnTo>
                <a:lnTo>
                  <a:pt x="3055" y="722"/>
                </a:lnTo>
                <a:lnTo>
                  <a:pt x="3081" y="707"/>
                </a:lnTo>
                <a:lnTo>
                  <a:pt x="3097" y="702"/>
                </a:lnTo>
                <a:lnTo>
                  <a:pt x="3117" y="702"/>
                </a:lnTo>
                <a:lnTo>
                  <a:pt x="3133" y="702"/>
                </a:lnTo>
                <a:lnTo>
                  <a:pt x="3149" y="702"/>
                </a:lnTo>
                <a:lnTo>
                  <a:pt x="3175" y="686"/>
                </a:lnTo>
                <a:lnTo>
                  <a:pt x="3195" y="686"/>
                </a:lnTo>
                <a:lnTo>
                  <a:pt x="3211" y="691"/>
                </a:lnTo>
                <a:lnTo>
                  <a:pt x="3226" y="702"/>
                </a:lnTo>
                <a:lnTo>
                  <a:pt x="3232" y="717"/>
                </a:lnTo>
                <a:lnTo>
                  <a:pt x="3211" y="722"/>
                </a:lnTo>
                <a:lnTo>
                  <a:pt x="3200" y="722"/>
                </a:lnTo>
                <a:lnTo>
                  <a:pt x="3195" y="727"/>
                </a:lnTo>
                <a:lnTo>
                  <a:pt x="3159" y="738"/>
                </a:lnTo>
                <a:lnTo>
                  <a:pt x="3143" y="743"/>
                </a:lnTo>
                <a:lnTo>
                  <a:pt x="3149" y="738"/>
                </a:lnTo>
                <a:lnTo>
                  <a:pt x="3164" y="733"/>
                </a:lnTo>
                <a:lnTo>
                  <a:pt x="2276" y="2364"/>
                </a:lnTo>
                <a:lnTo>
                  <a:pt x="3226" y="733"/>
                </a:lnTo>
                <a:lnTo>
                  <a:pt x="3216" y="738"/>
                </a:lnTo>
                <a:lnTo>
                  <a:pt x="3200" y="738"/>
                </a:lnTo>
                <a:lnTo>
                  <a:pt x="3185" y="738"/>
                </a:lnTo>
                <a:lnTo>
                  <a:pt x="3175" y="743"/>
                </a:lnTo>
                <a:lnTo>
                  <a:pt x="3159" y="748"/>
                </a:lnTo>
                <a:lnTo>
                  <a:pt x="3159" y="743"/>
                </a:lnTo>
                <a:lnTo>
                  <a:pt x="3169" y="738"/>
                </a:lnTo>
                <a:lnTo>
                  <a:pt x="3237" y="722"/>
                </a:lnTo>
                <a:lnTo>
                  <a:pt x="3237" y="727"/>
                </a:lnTo>
                <a:lnTo>
                  <a:pt x="3237" y="733"/>
                </a:lnTo>
                <a:lnTo>
                  <a:pt x="3226" y="733"/>
                </a:lnTo>
                <a:lnTo>
                  <a:pt x="2276" y="2364"/>
                </a:lnTo>
                <a:lnTo>
                  <a:pt x="3330" y="779"/>
                </a:lnTo>
                <a:lnTo>
                  <a:pt x="3315" y="769"/>
                </a:lnTo>
                <a:lnTo>
                  <a:pt x="3330" y="774"/>
                </a:lnTo>
                <a:lnTo>
                  <a:pt x="3330" y="779"/>
                </a:lnTo>
                <a:lnTo>
                  <a:pt x="2276" y="2364"/>
                </a:lnTo>
                <a:lnTo>
                  <a:pt x="3258" y="1086"/>
                </a:lnTo>
                <a:lnTo>
                  <a:pt x="3325" y="1065"/>
                </a:lnTo>
                <a:lnTo>
                  <a:pt x="3330" y="1070"/>
                </a:lnTo>
                <a:lnTo>
                  <a:pt x="3258" y="1086"/>
                </a:lnTo>
                <a:lnTo>
                  <a:pt x="2276" y="2364"/>
                </a:lnTo>
                <a:lnTo>
                  <a:pt x="3330" y="1044"/>
                </a:lnTo>
                <a:lnTo>
                  <a:pt x="3299" y="1050"/>
                </a:lnTo>
                <a:lnTo>
                  <a:pt x="3232" y="1065"/>
                </a:lnTo>
                <a:lnTo>
                  <a:pt x="3175" y="1070"/>
                </a:lnTo>
                <a:lnTo>
                  <a:pt x="3154" y="1070"/>
                </a:lnTo>
                <a:lnTo>
                  <a:pt x="3143" y="1065"/>
                </a:lnTo>
                <a:lnTo>
                  <a:pt x="3138" y="1060"/>
                </a:lnTo>
                <a:lnTo>
                  <a:pt x="3138" y="1050"/>
                </a:lnTo>
                <a:lnTo>
                  <a:pt x="3154" y="1055"/>
                </a:lnTo>
                <a:lnTo>
                  <a:pt x="3185" y="1055"/>
                </a:lnTo>
                <a:lnTo>
                  <a:pt x="3247" y="1044"/>
                </a:lnTo>
                <a:lnTo>
                  <a:pt x="3346" y="1018"/>
                </a:lnTo>
                <a:lnTo>
                  <a:pt x="3330" y="1044"/>
                </a:lnTo>
                <a:lnTo>
                  <a:pt x="2276" y="2364"/>
                </a:lnTo>
                <a:lnTo>
                  <a:pt x="3367" y="1055"/>
                </a:lnTo>
                <a:lnTo>
                  <a:pt x="3367" y="1044"/>
                </a:lnTo>
                <a:lnTo>
                  <a:pt x="3377" y="1039"/>
                </a:lnTo>
                <a:lnTo>
                  <a:pt x="3382" y="1055"/>
                </a:lnTo>
                <a:lnTo>
                  <a:pt x="3367" y="1055"/>
                </a:lnTo>
                <a:lnTo>
                  <a:pt x="2276" y="2364"/>
                </a:lnTo>
                <a:lnTo>
                  <a:pt x="286" y="2941"/>
                </a:lnTo>
                <a:lnTo>
                  <a:pt x="286" y="2956"/>
                </a:lnTo>
                <a:lnTo>
                  <a:pt x="281" y="2967"/>
                </a:lnTo>
                <a:lnTo>
                  <a:pt x="286" y="2941"/>
                </a:lnTo>
                <a:lnTo>
                  <a:pt x="2276" y="2364"/>
                </a:lnTo>
                <a:lnTo>
                  <a:pt x="286" y="3018"/>
                </a:lnTo>
                <a:lnTo>
                  <a:pt x="281" y="2987"/>
                </a:lnTo>
                <a:lnTo>
                  <a:pt x="281" y="2982"/>
                </a:lnTo>
                <a:lnTo>
                  <a:pt x="281" y="2987"/>
                </a:lnTo>
                <a:lnTo>
                  <a:pt x="286" y="3003"/>
                </a:lnTo>
                <a:lnTo>
                  <a:pt x="286" y="3008"/>
                </a:lnTo>
                <a:lnTo>
                  <a:pt x="286" y="3018"/>
                </a:lnTo>
                <a:lnTo>
                  <a:pt x="2276" y="2364"/>
                </a:lnTo>
                <a:lnTo>
                  <a:pt x="286" y="2805"/>
                </a:lnTo>
                <a:lnTo>
                  <a:pt x="286" y="2795"/>
                </a:lnTo>
                <a:lnTo>
                  <a:pt x="291" y="2811"/>
                </a:lnTo>
                <a:lnTo>
                  <a:pt x="286" y="2805"/>
                </a:lnTo>
                <a:lnTo>
                  <a:pt x="2276" y="2364"/>
                </a:lnTo>
                <a:lnTo>
                  <a:pt x="291" y="2842"/>
                </a:lnTo>
                <a:lnTo>
                  <a:pt x="291" y="2831"/>
                </a:lnTo>
                <a:lnTo>
                  <a:pt x="291" y="2811"/>
                </a:lnTo>
                <a:lnTo>
                  <a:pt x="291" y="2842"/>
                </a:lnTo>
                <a:lnTo>
                  <a:pt x="2276" y="2364"/>
                </a:lnTo>
                <a:lnTo>
                  <a:pt x="302" y="2863"/>
                </a:lnTo>
                <a:lnTo>
                  <a:pt x="302" y="2852"/>
                </a:lnTo>
                <a:lnTo>
                  <a:pt x="307" y="2852"/>
                </a:lnTo>
                <a:lnTo>
                  <a:pt x="307" y="2842"/>
                </a:lnTo>
                <a:lnTo>
                  <a:pt x="307" y="2852"/>
                </a:lnTo>
                <a:lnTo>
                  <a:pt x="302" y="2863"/>
                </a:lnTo>
                <a:lnTo>
                  <a:pt x="2276" y="2364"/>
                </a:lnTo>
                <a:lnTo>
                  <a:pt x="317" y="2889"/>
                </a:lnTo>
                <a:lnTo>
                  <a:pt x="307" y="2925"/>
                </a:lnTo>
                <a:lnTo>
                  <a:pt x="317" y="2894"/>
                </a:lnTo>
                <a:lnTo>
                  <a:pt x="307" y="2894"/>
                </a:lnTo>
                <a:lnTo>
                  <a:pt x="317" y="2889"/>
                </a:lnTo>
                <a:lnTo>
                  <a:pt x="2276" y="2364"/>
                </a:lnTo>
                <a:lnTo>
                  <a:pt x="317" y="2613"/>
                </a:lnTo>
                <a:lnTo>
                  <a:pt x="307" y="2613"/>
                </a:lnTo>
                <a:lnTo>
                  <a:pt x="307" y="2618"/>
                </a:lnTo>
                <a:lnTo>
                  <a:pt x="307" y="2613"/>
                </a:lnTo>
                <a:lnTo>
                  <a:pt x="307" y="2593"/>
                </a:lnTo>
                <a:lnTo>
                  <a:pt x="302" y="2608"/>
                </a:lnTo>
                <a:lnTo>
                  <a:pt x="302" y="2593"/>
                </a:lnTo>
                <a:lnTo>
                  <a:pt x="307" y="2577"/>
                </a:lnTo>
                <a:lnTo>
                  <a:pt x="307" y="2567"/>
                </a:lnTo>
                <a:lnTo>
                  <a:pt x="296" y="2567"/>
                </a:lnTo>
                <a:lnTo>
                  <a:pt x="302" y="2551"/>
                </a:lnTo>
                <a:lnTo>
                  <a:pt x="307" y="2546"/>
                </a:lnTo>
                <a:lnTo>
                  <a:pt x="317" y="2613"/>
                </a:lnTo>
                <a:lnTo>
                  <a:pt x="317" y="2618"/>
                </a:lnTo>
                <a:lnTo>
                  <a:pt x="317" y="2613"/>
                </a:lnTo>
                <a:lnTo>
                  <a:pt x="2276" y="2364"/>
                </a:lnTo>
                <a:lnTo>
                  <a:pt x="2884" y="2655"/>
                </a:lnTo>
                <a:lnTo>
                  <a:pt x="2868" y="2660"/>
                </a:lnTo>
                <a:lnTo>
                  <a:pt x="2868" y="2650"/>
                </a:lnTo>
                <a:lnTo>
                  <a:pt x="2873" y="2644"/>
                </a:lnTo>
                <a:lnTo>
                  <a:pt x="2878" y="2639"/>
                </a:lnTo>
                <a:lnTo>
                  <a:pt x="2884" y="2655"/>
                </a:lnTo>
                <a:lnTo>
                  <a:pt x="2276" y="2364"/>
                </a:lnTo>
                <a:lnTo>
                  <a:pt x="3372" y="1657"/>
                </a:lnTo>
                <a:lnTo>
                  <a:pt x="3377" y="1652"/>
                </a:lnTo>
                <a:lnTo>
                  <a:pt x="3388" y="1694"/>
                </a:lnTo>
                <a:lnTo>
                  <a:pt x="3372" y="1657"/>
                </a:lnTo>
                <a:lnTo>
                  <a:pt x="2276" y="2364"/>
                </a:lnTo>
                <a:lnTo>
                  <a:pt x="3476" y="1657"/>
                </a:lnTo>
                <a:lnTo>
                  <a:pt x="3476" y="1642"/>
                </a:lnTo>
                <a:lnTo>
                  <a:pt x="3486" y="1657"/>
                </a:lnTo>
                <a:lnTo>
                  <a:pt x="3476" y="1657"/>
                </a:lnTo>
                <a:lnTo>
                  <a:pt x="2276" y="2364"/>
                </a:lnTo>
                <a:lnTo>
                  <a:pt x="3486" y="1704"/>
                </a:lnTo>
                <a:lnTo>
                  <a:pt x="3481" y="1683"/>
                </a:lnTo>
                <a:lnTo>
                  <a:pt x="3486" y="1694"/>
                </a:lnTo>
                <a:lnTo>
                  <a:pt x="3486" y="1704"/>
                </a:lnTo>
                <a:lnTo>
                  <a:pt x="2276" y="2364"/>
                </a:lnTo>
                <a:lnTo>
                  <a:pt x="3517" y="1112"/>
                </a:lnTo>
                <a:lnTo>
                  <a:pt x="3523" y="1102"/>
                </a:lnTo>
                <a:lnTo>
                  <a:pt x="3528" y="1117"/>
                </a:lnTo>
                <a:lnTo>
                  <a:pt x="3528" y="1122"/>
                </a:lnTo>
                <a:lnTo>
                  <a:pt x="3533" y="1148"/>
                </a:lnTo>
                <a:lnTo>
                  <a:pt x="3517" y="1128"/>
                </a:lnTo>
                <a:lnTo>
                  <a:pt x="3517" y="1122"/>
                </a:lnTo>
                <a:lnTo>
                  <a:pt x="3517" y="1112"/>
                </a:lnTo>
                <a:lnTo>
                  <a:pt x="2276" y="2364"/>
                </a:lnTo>
                <a:lnTo>
                  <a:pt x="3533" y="1491"/>
                </a:lnTo>
                <a:lnTo>
                  <a:pt x="3528" y="1502"/>
                </a:lnTo>
                <a:lnTo>
                  <a:pt x="3523" y="1470"/>
                </a:lnTo>
                <a:lnTo>
                  <a:pt x="3533" y="1486"/>
                </a:lnTo>
                <a:lnTo>
                  <a:pt x="3533" y="1491"/>
                </a:lnTo>
                <a:lnTo>
                  <a:pt x="3533" y="1486"/>
                </a:lnTo>
                <a:lnTo>
                  <a:pt x="3533" y="1491"/>
                </a:lnTo>
                <a:lnTo>
                  <a:pt x="2276" y="2364"/>
                </a:lnTo>
                <a:lnTo>
                  <a:pt x="3533" y="1678"/>
                </a:lnTo>
                <a:lnTo>
                  <a:pt x="3528" y="1678"/>
                </a:lnTo>
                <a:lnTo>
                  <a:pt x="3538" y="1626"/>
                </a:lnTo>
                <a:lnTo>
                  <a:pt x="3538" y="1652"/>
                </a:lnTo>
                <a:lnTo>
                  <a:pt x="3538" y="1663"/>
                </a:lnTo>
                <a:lnTo>
                  <a:pt x="3538" y="1673"/>
                </a:lnTo>
                <a:lnTo>
                  <a:pt x="3533" y="1678"/>
                </a:lnTo>
                <a:lnTo>
                  <a:pt x="2276" y="2364"/>
                </a:lnTo>
                <a:lnTo>
                  <a:pt x="3543" y="1470"/>
                </a:lnTo>
                <a:lnTo>
                  <a:pt x="3538" y="1465"/>
                </a:lnTo>
                <a:lnTo>
                  <a:pt x="3538" y="1470"/>
                </a:lnTo>
                <a:lnTo>
                  <a:pt x="3533" y="1444"/>
                </a:lnTo>
                <a:lnTo>
                  <a:pt x="3538" y="1341"/>
                </a:lnTo>
                <a:lnTo>
                  <a:pt x="3543" y="1470"/>
                </a:lnTo>
                <a:lnTo>
                  <a:pt x="2276" y="2364"/>
                </a:lnTo>
                <a:lnTo>
                  <a:pt x="3559" y="1522"/>
                </a:lnTo>
                <a:lnTo>
                  <a:pt x="3549" y="1486"/>
                </a:lnTo>
                <a:lnTo>
                  <a:pt x="3543" y="1335"/>
                </a:lnTo>
                <a:lnTo>
                  <a:pt x="3538" y="1263"/>
                </a:lnTo>
                <a:lnTo>
                  <a:pt x="3528" y="1185"/>
                </a:lnTo>
                <a:lnTo>
                  <a:pt x="3533" y="1179"/>
                </a:lnTo>
                <a:lnTo>
                  <a:pt x="3538" y="1169"/>
                </a:lnTo>
                <a:lnTo>
                  <a:pt x="3549" y="1247"/>
                </a:lnTo>
                <a:lnTo>
                  <a:pt x="3559" y="1330"/>
                </a:lnTo>
                <a:lnTo>
                  <a:pt x="3564" y="1424"/>
                </a:lnTo>
                <a:lnTo>
                  <a:pt x="3559" y="1522"/>
                </a:lnTo>
                <a:lnTo>
                  <a:pt x="2276" y="2364"/>
                </a:lnTo>
                <a:lnTo>
                  <a:pt x="4328" y="2920"/>
                </a:lnTo>
                <a:lnTo>
                  <a:pt x="4338" y="2920"/>
                </a:lnTo>
                <a:lnTo>
                  <a:pt x="4333" y="2925"/>
                </a:lnTo>
                <a:lnTo>
                  <a:pt x="4328" y="2935"/>
                </a:lnTo>
                <a:lnTo>
                  <a:pt x="4317" y="2925"/>
                </a:lnTo>
                <a:lnTo>
                  <a:pt x="4323" y="2920"/>
                </a:lnTo>
                <a:lnTo>
                  <a:pt x="4328" y="2920"/>
                </a:lnTo>
                <a:lnTo>
                  <a:pt x="2276" y="2364"/>
                </a:lnTo>
                <a:lnTo>
                  <a:pt x="4317" y="2915"/>
                </a:lnTo>
                <a:lnTo>
                  <a:pt x="4323" y="2915"/>
                </a:lnTo>
                <a:lnTo>
                  <a:pt x="4323" y="2920"/>
                </a:lnTo>
                <a:lnTo>
                  <a:pt x="4317" y="2925"/>
                </a:lnTo>
                <a:lnTo>
                  <a:pt x="4312" y="2925"/>
                </a:lnTo>
                <a:lnTo>
                  <a:pt x="4317" y="2915"/>
                </a:lnTo>
                <a:lnTo>
                  <a:pt x="2276" y="2364"/>
                </a:lnTo>
                <a:lnTo>
                  <a:pt x="4323" y="2811"/>
                </a:lnTo>
                <a:lnTo>
                  <a:pt x="4317" y="2816"/>
                </a:lnTo>
                <a:lnTo>
                  <a:pt x="4317" y="2805"/>
                </a:lnTo>
                <a:lnTo>
                  <a:pt x="4317" y="2811"/>
                </a:lnTo>
                <a:lnTo>
                  <a:pt x="4323" y="2811"/>
                </a:lnTo>
                <a:lnTo>
                  <a:pt x="2276" y="2364"/>
                </a:lnTo>
                <a:lnTo>
                  <a:pt x="4338" y="1751"/>
                </a:lnTo>
                <a:lnTo>
                  <a:pt x="4338" y="1756"/>
                </a:lnTo>
                <a:lnTo>
                  <a:pt x="4343" y="1772"/>
                </a:lnTo>
                <a:lnTo>
                  <a:pt x="4338" y="1787"/>
                </a:lnTo>
                <a:lnTo>
                  <a:pt x="4349" y="1777"/>
                </a:lnTo>
                <a:lnTo>
                  <a:pt x="4349" y="1782"/>
                </a:lnTo>
                <a:lnTo>
                  <a:pt x="4333" y="1808"/>
                </a:lnTo>
                <a:lnTo>
                  <a:pt x="4328" y="1834"/>
                </a:lnTo>
                <a:lnTo>
                  <a:pt x="4328" y="1839"/>
                </a:lnTo>
                <a:lnTo>
                  <a:pt x="4323" y="1834"/>
                </a:lnTo>
                <a:lnTo>
                  <a:pt x="4328" y="1808"/>
                </a:lnTo>
                <a:lnTo>
                  <a:pt x="4338" y="1787"/>
                </a:lnTo>
                <a:lnTo>
                  <a:pt x="4317" y="1813"/>
                </a:lnTo>
                <a:lnTo>
                  <a:pt x="4307" y="1834"/>
                </a:lnTo>
                <a:lnTo>
                  <a:pt x="4302" y="1829"/>
                </a:lnTo>
                <a:lnTo>
                  <a:pt x="4297" y="1824"/>
                </a:lnTo>
                <a:lnTo>
                  <a:pt x="4302" y="1813"/>
                </a:lnTo>
                <a:lnTo>
                  <a:pt x="4312" y="1787"/>
                </a:lnTo>
                <a:lnTo>
                  <a:pt x="4338" y="1751"/>
                </a:lnTo>
                <a:lnTo>
                  <a:pt x="2276" y="2364"/>
                </a:lnTo>
                <a:lnTo>
                  <a:pt x="4292" y="1948"/>
                </a:lnTo>
                <a:lnTo>
                  <a:pt x="4286" y="1974"/>
                </a:lnTo>
                <a:lnTo>
                  <a:pt x="4281" y="1969"/>
                </a:lnTo>
                <a:lnTo>
                  <a:pt x="4276" y="1969"/>
                </a:lnTo>
                <a:lnTo>
                  <a:pt x="4281" y="1964"/>
                </a:lnTo>
                <a:lnTo>
                  <a:pt x="4292" y="1948"/>
                </a:lnTo>
                <a:lnTo>
                  <a:pt x="2276" y="2364"/>
                </a:lnTo>
                <a:lnTo>
                  <a:pt x="4037" y="2411"/>
                </a:lnTo>
                <a:lnTo>
                  <a:pt x="4047" y="2405"/>
                </a:lnTo>
                <a:lnTo>
                  <a:pt x="4063" y="2395"/>
                </a:lnTo>
                <a:lnTo>
                  <a:pt x="4073" y="2390"/>
                </a:lnTo>
                <a:lnTo>
                  <a:pt x="4079" y="2400"/>
                </a:lnTo>
                <a:lnTo>
                  <a:pt x="4058" y="2411"/>
                </a:lnTo>
                <a:lnTo>
                  <a:pt x="4047" y="2411"/>
                </a:lnTo>
                <a:lnTo>
                  <a:pt x="4037" y="2411"/>
                </a:lnTo>
                <a:lnTo>
                  <a:pt x="2276" y="2364"/>
                </a:lnTo>
                <a:lnTo>
                  <a:pt x="4032" y="2416"/>
                </a:lnTo>
                <a:lnTo>
                  <a:pt x="4047" y="2426"/>
                </a:lnTo>
                <a:lnTo>
                  <a:pt x="4047" y="2431"/>
                </a:lnTo>
                <a:lnTo>
                  <a:pt x="4037" y="2437"/>
                </a:lnTo>
                <a:lnTo>
                  <a:pt x="4053" y="2437"/>
                </a:lnTo>
                <a:lnTo>
                  <a:pt x="4047" y="2442"/>
                </a:lnTo>
                <a:lnTo>
                  <a:pt x="4037" y="2447"/>
                </a:lnTo>
                <a:lnTo>
                  <a:pt x="4053" y="2457"/>
                </a:lnTo>
                <a:lnTo>
                  <a:pt x="4068" y="2437"/>
                </a:lnTo>
                <a:lnTo>
                  <a:pt x="4073" y="2431"/>
                </a:lnTo>
                <a:lnTo>
                  <a:pt x="4068" y="2426"/>
                </a:lnTo>
                <a:lnTo>
                  <a:pt x="4079" y="2426"/>
                </a:lnTo>
                <a:lnTo>
                  <a:pt x="4079" y="2442"/>
                </a:lnTo>
                <a:lnTo>
                  <a:pt x="4073" y="2457"/>
                </a:lnTo>
                <a:lnTo>
                  <a:pt x="4068" y="2463"/>
                </a:lnTo>
                <a:lnTo>
                  <a:pt x="4073" y="2463"/>
                </a:lnTo>
                <a:lnTo>
                  <a:pt x="4068" y="2468"/>
                </a:lnTo>
                <a:lnTo>
                  <a:pt x="4063" y="2478"/>
                </a:lnTo>
                <a:lnTo>
                  <a:pt x="4063" y="2483"/>
                </a:lnTo>
                <a:lnTo>
                  <a:pt x="4053" y="2504"/>
                </a:lnTo>
                <a:lnTo>
                  <a:pt x="4042" y="2504"/>
                </a:lnTo>
                <a:lnTo>
                  <a:pt x="4032" y="2452"/>
                </a:lnTo>
                <a:lnTo>
                  <a:pt x="4032" y="2431"/>
                </a:lnTo>
                <a:lnTo>
                  <a:pt x="4032" y="2416"/>
                </a:lnTo>
                <a:lnTo>
                  <a:pt x="2276" y="2364"/>
                </a:lnTo>
                <a:lnTo>
                  <a:pt x="3891" y="317"/>
                </a:lnTo>
                <a:lnTo>
                  <a:pt x="3860" y="302"/>
                </a:lnTo>
                <a:lnTo>
                  <a:pt x="3886" y="317"/>
                </a:lnTo>
                <a:lnTo>
                  <a:pt x="3876" y="322"/>
                </a:lnTo>
                <a:lnTo>
                  <a:pt x="3845" y="286"/>
                </a:lnTo>
                <a:lnTo>
                  <a:pt x="3803" y="260"/>
                </a:lnTo>
                <a:lnTo>
                  <a:pt x="3741" y="218"/>
                </a:lnTo>
                <a:lnTo>
                  <a:pt x="3746" y="218"/>
                </a:lnTo>
                <a:lnTo>
                  <a:pt x="3746" y="213"/>
                </a:lnTo>
                <a:lnTo>
                  <a:pt x="3762" y="218"/>
                </a:lnTo>
                <a:lnTo>
                  <a:pt x="3772" y="218"/>
                </a:lnTo>
                <a:lnTo>
                  <a:pt x="3824" y="265"/>
                </a:lnTo>
                <a:lnTo>
                  <a:pt x="3829" y="270"/>
                </a:lnTo>
                <a:lnTo>
                  <a:pt x="3871" y="291"/>
                </a:lnTo>
                <a:lnTo>
                  <a:pt x="3902" y="312"/>
                </a:lnTo>
                <a:lnTo>
                  <a:pt x="3891" y="317"/>
                </a:lnTo>
                <a:lnTo>
                  <a:pt x="2276" y="2364"/>
                </a:lnTo>
                <a:lnTo>
                  <a:pt x="3964" y="353"/>
                </a:lnTo>
                <a:lnTo>
                  <a:pt x="3959" y="353"/>
                </a:lnTo>
                <a:lnTo>
                  <a:pt x="3949" y="359"/>
                </a:lnTo>
                <a:lnTo>
                  <a:pt x="3923" y="353"/>
                </a:lnTo>
                <a:lnTo>
                  <a:pt x="3917" y="348"/>
                </a:lnTo>
                <a:lnTo>
                  <a:pt x="3912" y="343"/>
                </a:lnTo>
                <a:lnTo>
                  <a:pt x="3923" y="338"/>
                </a:lnTo>
                <a:lnTo>
                  <a:pt x="3928" y="338"/>
                </a:lnTo>
                <a:lnTo>
                  <a:pt x="3923" y="333"/>
                </a:lnTo>
                <a:lnTo>
                  <a:pt x="3912" y="333"/>
                </a:lnTo>
                <a:lnTo>
                  <a:pt x="3912" y="327"/>
                </a:lnTo>
                <a:lnTo>
                  <a:pt x="3917" y="322"/>
                </a:lnTo>
                <a:lnTo>
                  <a:pt x="3954" y="343"/>
                </a:lnTo>
                <a:lnTo>
                  <a:pt x="3964" y="353"/>
                </a:lnTo>
                <a:lnTo>
                  <a:pt x="2276" y="2364"/>
                </a:lnTo>
                <a:lnTo>
                  <a:pt x="3990" y="327"/>
                </a:lnTo>
                <a:lnTo>
                  <a:pt x="3964" y="322"/>
                </a:lnTo>
                <a:lnTo>
                  <a:pt x="3959" y="322"/>
                </a:lnTo>
                <a:lnTo>
                  <a:pt x="3964" y="327"/>
                </a:lnTo>
                <a:lnTo>
                  <a:pt x="3980" y="338"/>
                </a:lnTo>
                <a:lnTo>
                  <a:pt x="3980" y="343"/>
                </a:lnTo>
                <a:lnTo>
                  <a:pt x="3907" y="312"/>
                </a:lnTo>
                <a:lnTo>
                  <a:pt x="3845" y="270"/>
                </a:lnTo>
                <a:lnTo>
                  <a:pt x="3850" y="270"/>
                </a:lnTo>
                <a:lnTo>
                  <a:pt x="3855" y="270"/>
                </a:lnTo>
                <a:lnTo>
                  <a:pt x="3855" y="265"/>
                </a:lnTo>
                <a:lnTo>
                  <a:pt x="3850" y="265"/>
                </a:lnTo>
                <a:lnTo>
                  <a:pt x="3845" y="265"/>
                </a:lnTo>
                <a:lnTo>
                  <a:pt x="3840" y="260"/>
                </a:lnTo>
                <a:lnTo>
                  <a:pt x="3840" y="265"/>
                </a:lnTo>
                <a:lnTo>
                  <a:pt x="3829" y="260"/>
                </a:lnTo>
                <a:lnTo>
                  <a:pt x="3808" y="244"/>
                </a:lnTo>
                <a:lnTo>
                  <a:pt x="3788" y="234"/>
                </a:lnTo>
                <a:lnTo>
                  <a:pt x="3772" y="224"/>
                </a:lnTo>
                <a:lnTo>
                  <a:pt x="3788" y="229"/>
                </a:lnTo>
                <a:lnTo>
                  <a:pt x="3798" y="229"/>
                </a:lnTo>
                <a:lnTo>
                  <a:pt x="3798" y="224"/>
                </a:lnTo>
                <a:lnTo>
                  <a:pt x="3819" y="234"/>
                </a:lnTo>
                <a:lnTo>
                  <a:pt x="3798" y="224"/>
                </a:lnTo>
                <a:lnTo>
                  <a:pt x="3803" y="218"/>
                </a:lnTo>
                <a:lnTo>
                  <a:pt x="3803" y="213"/>
                </a:lnTo>
                <a:lnTo>
                  <a:pt x="3798" y="213"/>
                </a:lnTo>
                <a:lnTo>
                  <a:pt x="3788" y="218"/>
                </a:lnTo>
                <a:lnTo>
                  <a:pt x="3782" y="218"/>
                </a:lnTo>
                <a:lnTo>
                  <a:pt x="3793" y="218"/>
                </a:lnTo>
                <a:lnTo>
                  <a:pt x="3782" y="213"/>
                </a:lnTo>
                <a:lnTo>
                  <a:pt x="3772" y="213"/>
                </a:lnTo>
                <a:lnTo>
                  <a:pt x="3767" y="213"/>
                </a:lnTo>
                <a:lnTo>
                  <a:pt x="3762" y="213"/>
                </a:lnTo>
                <a:lnTo>
                  <a:pt x="3767" y="213"/>
                </a:lnTo>
                <a:lnTo>
                  <a:pt x="3756" y="208"/>
                </a:lnTo>
                <a:lnTo>
                  <a:pt x="3751" y="208"/>
                </a:lnTo>
                <a:lnTo>
                  <a:pt x="3741" y="203"/>
                </a:lnTo>
                <a:lnTo>
                  <a:pt x="3720" y="198"/>
                </a:lnTo>
                <a:lnTo>
                  <a:pt x="3730" y="177"/>
                </a:lnTo>
                <a:lnTo>
                  <a:pt x="3725" y="172"/>
                </a:lnTo>
                <a:lnTo>
                  <a:pt x="3720" y="172"/>
                </a:lnTo>
                <a:lnTo>
                  <a:pt x="3720" y="177"/>
                </a:lnTo>
                <a:lnTo>
                  <a:pt x="3715" y="182"/>
                </a:lnTo>
                <a:lnTo>
                  <a:pt x="3699" y="177"/>
                </a:lnTo>
                <a:lnTo>
                  <a:pt x="3689" y="172"/>
                </a:lnTo>
                <a:lnTo>
                  <a:pt x="3704" y="161"/>
                </a:lnTo>
                <a:lnTo>
                  <a:pt x="3730" y="172"/>
                </a:lnTo>
                <a:lnTo>
                  <a:pt x="3710" y="156"/>
                </a:lnTo>
                <a:lnTo>
                  <a:pt x="3725" y="146"/>
                </a:lnTo>
                <a:lnTo>
                  <a:pt x="3814" y="208"/>
                </a:lnTo>
                <a:lnTo>
                  <a:pt x="3814" y="203"/>
                </a:lnTo>
                <a:lnTo>
                  <a:pt x="3793" y="187"/>
                </a:lnTo>
                <a:lnTo>
                  <a:pt x="3767" y="166"/>
                </a:lnTo>
                <a:lnTo>
                  <a:pt x="3741" y="135"/>
                </a:lnTo>
                <a:lnTo>
                  <a:pt x="3741" y="130"/>
                </a:lnTo>
                <a:lnTo>
                  <a:pt x="3741" y="125"/>
                </a:lnTo>
                <a:lnTo>
                  <a:pt x="3741" y="130"/>
                </a:lnTo>
                <a:lnTo>
                  <a:pt x="3736" y="125"/>
                </a:lnTo>
                <a:lnTo>
                  <a:pt x="3736" y="120"/>
                </a:lnTo>
                <a:lnTo>
                  <a:pt x="3736" y="114"/>
                </a:lnTo>
                <a:lnTo>
                  <a:pt x="3730" y="114"/>
                </a:lnTo>
                <a:lnTo>
                  <a:pt x="3730" y="120"/>
                </a:lnTo>
                <a:lnTo>
                  <a:pt x="3730" y="114"/>
                </a:lnTo>
                <a:lnTo>
                  <a:pt x="3710" y="99"/>
                </a:lnTo>
                <a:lnTo>
                  <a:pt x="3710" y="94"/>
                </a:lnTo>
                <a:lnTo>
                  <a:pt x="3715" y="94"/>
                </a:lnTo>
                <a:lnTo>
                  <a:pt x="3710" y="89"/>
                </a:lnTo>
                <a:lnTo>
                  <a:pt x="3704" y="89"/>
                </a:lnTo>
                <a:lnTo>
                  <a:pt x="3694" y="78"/>
                </a:lnTo>
                <a:lnTo>
                  <a:pt x="3689" y="78"/>
                </a:lnTo>
                <a:lnTo>
                  <a:pt x="3694" y="68"/>
                </a:lnTo>
                <a:lnTo>
                  <a:pt x="3741" y="104"/>
                </a:lnTo>
                <a:lnTo>
                  <a:pt x="3834" y="187"/>
                </a:lnTo>
                <a:lnTo>
                  <a:pt x="3876" y="218"/>
                </a:lnTo>
                <a:lnTo>
                  <a:pt x="3923" y="250"/>
                </a:lnTo>
                <a:lnTo>
                  <a:pt x="3975" y="276"/>
                </a:lnTo>
                <a:lnTo>
                  <a:pt x="4021" y="296"/>
                </a:lnTo>
                <a:lnTo>
                  <a:pt x="4006" y="312"/>
                </a:lnTo>
                <a:lnTo>
                  <a:pt x="3990" y="327"/>
                </a:lnTo>
                <a:lnTo>
                  <a:pt x="2276" y="2364"/>
                </a:lnTo>
                <a:lnTo>
                  <a:pt x="4027" y="2556"/>
                </a:lnTo>
                <a:lnTo>
                  <a:pt x="4021" y="2582"/>
                </a:lnTo>
                <a:lnTo>
                  <a:pt x="4021" y="2577"/>
                </a:lnTo>
                <a:lnTo>
                  <a:pt x="4016" y="2567"/>
                </a:lnTo>
                <a:lnTo>
                  <a:pt x="4027" y="2556"/>
                </a:lnTo>
                <a:lnTo>
                  <a:pt x="2276" y="2364"/>
                </a:lnTo>
                <a:lnTo>
                  <a:pt x="4250" y="2857"/>
                </a:lnTo>
                <a:lnTo>
                  <a:pt x="4240" y="2847"/>
                </a:lnTo>
                <a:lnTo>
                  <a:pt x="4240" y="2842"/>
                </a:lnTo>
                <a:lnTo>
                  <a:pt x="4250" y="2826"/>
                </a:lnTo>
                <a:lnTo>
                  <a:pt x="4250" y="2831"/>
                </a:lnTo>
                <a:lnTo>
                  <a:pt x="4255" y="2821"/>
                </a:lnTo>
                <a:lnTo>
                  <a:pt x="4260" y="2826"/>
                </a:lnTo>
                <a:lnTo>
                  <a:pt x="4260" y="2837"/>
                </a:lnTo>
                <a:lnTo>
                  <a:pt x="4250" y="2857"/>
                </a:lnTo>
                <a:lnTo>
                  <a:pt x="2276" y="2364"/>
                </a:lnTo>
                <a:lnTo>
                  <a:pt x="4260" y="2863"/>
                </a:lnTo>
                <a:lnTo>
                  <a:pt x="4266" y="2863"/>
                </a:lnTo>
                <a:lnTo>
                  <a:pt x="4266" y="2868"/>
                </a:lnTo>
                <a:lnTo>
                  <a:pt x="4271" y="2873"/>
                </a:lnTo>
                <a:lnTo>
                  <a:pt x="4266" y="2873"/>
                </a:lnTo>
                <a:lnTo>
                  <a:pt x="4260" y="2863"/>
                </a:lnTo>
                <a:lnTo>
                  <a:pt x="2276" y="2364"/>
                </a:lnTo>
                <a:lnTo>
                  <a:pt x="4271" y="2665"/>
                </a:lnTo>
                <a:lnTo>
                  <a:pt x="4276" y="2665"/>
                </a:lnTo>
                <a:lnTo>
                  <a:pt x="4281" y="2655"/>
                </a:lnTo>
                <a:lnTo>
                  <a:pt x="4281" y="2660"/>
                </a:lnTo>
                <a:lnTo>
                  <a:pt x="4276" y="2665"/>
                </a:lnTo>
                <a:lnTo>
                  <a:pt x="4271" y="2665"/>
                </a:lnTo>
                <a:lnTo>
                  <a:pt x="2276" y="2364"/>
                </a:lnTo>
                <a:lnTo>
                  <a:pt x="4297" y="2915"/>
                </a:lnTo>
                <a:lnTo>
                  <a:pt x="4276" y="2894"/>
                </a:lnTo>
                <a:lnTo>
                  <a:pt x="4281" y="2899"/>
                </a:lnTo>
                <a:lnTo>
                  <a:pt x="4292" y="2889"/>
                </a:lnTo>
                <a:lnTo>
                  <a:pt x="4292" y="2883"/>
                </a:lnTo>
                <a:lnTo>
                  <a:pt x="4276" y="2894"/>
                </a:lnTo>
                <a:lnTo>
                  <a:pt x="4271" y="2878"/>
                </a:lnTo>
                <a:lnTo>
                  <a:pt x="4276" y="2878"/>
                </a:lnTo>
                <a:lnTo>
                  <a:pt x="4281" y="2878"/>
                </a:lnTo>
                <a:lnTo>
                  <a:pt x="4286" y="2873"/>
                </a:lnTo>
                <a:lnTo>
                  <a:pt x="4297" y="2889"/>
                </a:lnTo>
                <a:lnTo>
                  <a:pt x="4297" y="2915"/>
                </a:lnTo>
                <a:lnTo>
                  <a:pt x="2276" y="2364"/>
                </a:lnTo>
                <a:lnTo>
                  <a:pt x="4292" y="2764"/>
                </a:lnTo>
                <a:lnTo>
                  <a:pt x="4286" y="2769"/>
                </a:lnTo>
                <a:lnTo>
                  <a:pt x="4286" y="2764"/>
                </a:lnTo>
                <a:lnTo>
                  <a:pt x="4292" y="2764"/>
                </a:lnTo>
                <a:lnTo>
                  <a:pt x="2276" y="2364"/>
                </a:lnTo>
                <a:lnTo>
                  <a:pt x="4234" y="2509"/>
                </a:lnTo>
                <a:lnTo>
                  <a:pt x="4271" y="2515"/>
                </a:lnTo>
                <a:lnTo>
                  <a:pt x="4292" y="2515"/>
                </a:lnTo>
                <a:lnTo>
                  <a:pt x="4302" y="2515"/>
                </a:lnTo>
                <a:lnTo>
                  <a:pt x="4307" y="2520"/>
                </a:lnTo>
                <a:lnTo>
                  <a:pt x="4323" y="2520"/>
                </a:lnTo>
                <a:lnTo>
                  <a:pt x="4323" y="2535"/>
                </a:lnTo>
                <a:lnTo>
                  <a:pt x="4307" y="2535"/>
                </a:lnTo>
                <a:lnTo>
                  <a:pt x="4286" y="2535"/>
                </a:lnTo>
                <a:lnTo>
                  <a:pt x="4250" y="2535"/>
                </a:lnTo>
                <a:lnTo>
                  <a:pt x="4245" y="2541"/>
                </a:lnTo>
                <a:lnTo>
                  <a:pt x="4240" y="2541"/>
                </a:lnTo>
                <a:lnTo>
                  <a:pt x="4245" y="2530"/>
                </a:lnTo>
                <a:lnTo>
                  <a:pt x="4234" y="2530"/>
                </a:lnTo>
                <a:lnTo>
                  <a:pt x="4234" y="2525"/>
                </a:lnTo>
                <a:lnTo>
                  <a:pt x="4307" y="2520"/>
                </a:lnTo>
                <a:lnTo>
                  <a:pt x="4234" y="2520"/>
                </a:lnTo>
                <a:lnTo>
                  <a:pt x="4234" y="2509"/>
                </a:lnTo>
                <a:lnTo>
                  <a:pt x="2276" y="2364"/>
                </a:lnTo>
                <a:lnTo>
                  <a:pt x="4240" y="2582"/>
                </a:lnTo>
                <a:lnTo>
                  <a:pt x="4250" y="2587"/>
                </a:lnTo>
                <a:lnTo>
                  <a:pt x="4255" y="2593"/>
                </a:lnTo>
                <a:lnTo>
                  <a:pt x="4250" y="2587"/>
                </a:lnTo>
                <a:lnTo>
                  <a:pt x="4240" y="2587"/>
                </a:lnTo>
                <a:lnTo>
                  <a:pt x="4240" y="2582"/>
                </a:lnTo>
                <a:lnTo>
                  <a:pt x="2276" y="2364"/>
                </a:lnTo>
                <a:lnTo>
                  <a:pt x="4234" y="2582"/>
                </a:lnTo>
                <a:lnTo>
                  <a:pt x="4234" y="2587"/>
                </a:lnTo>
                <a:lnTo>
                  <a:pt x="4229" y="2587"/>
                </a:lnTo>
                <a:lnTo>
                  <a:pt x="4234" y="2582"/>
                </a:lnTo>
                <a:lnTo>
                  <a:pt x="2276" y="2364"/>
                </a:lnTo>
                <a:lnTo>
                  <a:pt x="4214" y="2374"/>
                </a:lnTo>
                <a:lnTo>
                  <a:pt x="4214" y="2380"/>
                </a:lnTo>
                <a:lnTo>
                  <a:pt x="4214" y="2385"/>
                </a:lnTo>
                <a:lnTo>
                  <a:pt x="4214" y="2380"/>
                </a:lnTo>
                <a:lnTo>
                  <a:pt x="4208" y="2380"/>
                </a:lnTo>
                <a:lnTo>
                  <a:pt x="4214" y="2374"/>
                </a:lnTo>
                <a:lnTo>
                  <a:pt x="2276" y="2364"/>
                </a:lnTo>
                <a:lnTo>
                  <a:pt x="4156" y="2639"/>
                </a:lnTo>
                <a:lnTo>
                  <a:pt x="4162" y="2644"/>
                </a:lnTo>
                <a:lnTo>
                  <a:pt x="4177" y="2650"/>
                </a:lnTo>
                <a:lnTo>
                  <a:pt x="4188" y="2655"/>
                </a:lnTo>
                <a:lnTo>
                  <a:pt x="4188" y="2650"/>
                </a:lnTo>
                <a:lnTo>
                  <a:pt x="4182" y="2634"/>
                </a:lnTo>
                <a:lnTo>
                  <a:pt x="4193" y="2613"/>
                </a:lnTo>
                <a:lnTo>
                  <a:pt x="4203" y="2603"/>
                </a:lnTo>
                <a:lnTo>
                  <a:pt x="4219" y="2598"/>
                </a:lnTo>
                <a:lnTo>
                  <a:pt x="4224" y="2608"/>
                </a:lnTo>
                <a:lnTo>
                  <a:pt x="4224" y="2618"/>
                </a:lnTo>
                <a:lnTo>
                  <a:pt x="4224" y="2624"/>
                </a:lnTo>
                <a:lnTo>
                  <a:pt x="4229" y="2629"/>
                </a:lnTo>
                <a:lnTo>
                  <a:pt x="4240" y="2629"/>
                </a:lnTo>
                <a:lnTo>
                  <a:pt x="4245" y="2618"/>
                </a:lnTo>
                <a:lnTo>
                  <a:pt x="4250" y="2608"/>
                </a:lnTo>
                <a:lnTo>
                  <a:pt x="4250" y="2603"/>
                </a:lnTo>
                <a:lnTo>
                  <a:pt x="4250" y="2598"/>
                </a:lnTo>
                <a:lnTo>
                  <a:pt x="4250" y="2603"/>
                </a:lnTo>
                <a:lnTo>
                  <a:pt x="4266" y="2582"/>
                </a:lnTo>
                <a:lnTo>
                  <a:pt x="4271" y="2567"/>
                </a:lnTo>
                <a:lnTo>
                  <a:pt x="4271" y="2561"/>
                </a:lnTo>
                <a:lnTo>
                  <a:pt x="4266" y="2561"/>
                </a:lnTo>
                <a:lnTo>
                  <a:pt x="4260" y="2567"/>
                </a:lnTo>
                <a:lnTo>
                  <a:pt x="4250" y="2572"/>
                </a:lnTo>
                <a:lnTo>
                  <a:pt x="4250" y="2567"/>
                </a:lnTo>
                <a:lnTo>
                  <a:pt x="4250" y="2556"/>
                </a:lnTo>
                <a:lnTo>
                  <a:pt x="4245" y="2561"/>
                </a:lnTo>
                <a:lnTo>
                  <a:pt x="4245" y="2551"/>
                </a:lnTo>
                <a:lnTo>
                  <a:pt x="4323" y="2546"/>
                </a:lnTo>
                <a:lnTo>
                  <a:pt x="4312" y="2598"/>
                </a:lnTo>
                <a:lnTo>
                  <a:pt x="4292" y="2644"/>
                </a:lnTo>
                <a:lnTo>
                  <a:pt x="4281" y="2650"/>
                </a:lnTo>
                <a:lnTo>
                  <a:pt x="4286" y="2639"/>
                </a:lnTo>
                <a:lnTo>
                  <a:pt x="4286" y="2634"/>
                </a:lnTo>
                <a:lnTo>
                  <a:pt x="4286" y="2618"/>
                </a:lnTo>
                <a:lnTo>
                  <a:pt x="4281" y="2608"/>
                </a:lnTo>
                <a:lnTo>
                  <a:pt x="4271" y="2608"/>
                </a:lnTo>
                <a:lnTo>
                  <a:pt x="4271" y="2624"/>
                </a:lnTo>
                <a:lnTo>
                  <a:pt x="4276" y="2639"/>
                </a:lnTo>
                <a:lnTo>
                  <a:pt x="4276" y="2650"/>
                </a:lnTo>
                <a:lnTo>
                  <a:pt x="4271" y="2660"/>
                </a:lnTo>
                <a:lnTo>
                  <a:pt x="4260" y="2665"/>
                </a:lnTo>
                <a:lnTo>
                  <a:pt x="4219" y="2650"/>
                </a:lnTo>
                <a:lnTo>
                  <a:pt x="4214" y="2650"/>
                </a:lnTo>
                <a:lnTo>
                  <a:pt x="4208" y="2655"/>
                </a:lnTo>
                <a:lnTo>
                  <a:pt x="4214" y="2665"/>
                </a:lnTo>
                <a:lnTo>
                  <a:pt x="4219" y="2676"/>
                </a:lnTo>
                <a:lnTo>
                  <a:pt x="4219" y="2686"/>
                </a:lnTo>
                <a:lnTo>
                  <a:pt x="4219" y="2696"/>
                </a:lnTo>
                <a:lnTo>
                  <a:pt x="4208" y="2717"/>
                </a:lnTo>
                <a:lnTo>
                  <a:pt x="4203" y="2722"/>
                </a:lnTo>
                <a:lnTo>
                  <a:pt x="4203" y="2717"/>
                </a:lnTo>
                <a:lnTo>
                  <a:pt x="4198" y="2696"/>
                </a:lnTo>
                <a:lnTo>
                  <a:pt x="4193" y="2691"/>
                </a:lnTo>
                <a:lnTo>
                  <a:pt x="4188" y="2696"/>
                </a:lnTo>
                <a:lnTo>
                  <a:pt x="4177" y="2712"/>
                </a:lnTo>
                <a:lnTo>
                  <a:pt x="4177" y="2733"/>
                </a:lnTo>
                <a:lnTo>
                  <a:pt x="4172" y="2759"/>
                </a:lnTo>
                <a:lnTo>
                  <a:pt x="4172" y="2764"/>
                </a:lnTo>
                <a:lnTo>
                  <a:pt x="4177" y="2769"/>
                </a:lnTo>
                <a:lnTo>
                  <a:pt x="4182" y="2780"/>
                </a:lnTo>
                <a:lnTo>
                  <a:pt x="4172" y="2785"/>
                </a:lnTo>
                <a:lnTo>
                  <a:pt x="4162" y="2785"/>
                </a:lnTo>
                <a:lnTo>
                  <a:pt x="4151" y="2785"/>
                </a:lnTo>
                <a:lnTo>
                  <a:pt x="4141" y="2780"/>
                </a:lnTo>
                <a:lnTo>
                  <a:pt x="4130" y="2769"/>
                </a:lnTo>
                <a:lnTo>
                  <a:pt x="4125" y="2774"/>
                </a:lnTo>
                <a:lnTo>
                  <a:pt x="4115" y="2785"/>
                </a:lnTo>
                <a:lnTo>
                  <a:pt x="4104" y="2805"/>
                </a:lnTo>
                <a:lnTo>
                  <a:pt x="4089" y="2826"/>
                </a:lnTo>
                <a:lnTo>
                  <a:pt x="4068" y="2831"/>
                </a:lnTo>
                <a:lnTo>
                  <a:pt x="4058" y="2831"/>
                </a:lnTo>
                <a:lnTo>
                  <a:pt x="4058" y="2826"/>
                </a:lnTo>
                <a:lnTo>
                  <a:pt x="4063" y="2821"/>
                </a:lnTo>
                <a:lnTo>
                  <a:pt x="4073" y="2805"/>
                </a:lnTo>
                <a:lnTo>
                  <a:pt x="4073" y="2790"/>
                </a:lnTo>
                <a:lnTo>
                  <a:pt x="4063" y="2795"/>
                </a:lnTo>
                <a:lnTo>
                  <a:pt x="4053" y="2795"/>
                </a:lnTo>
                <a:lnTo>
                  <a:pt x="4042" y="2790"/>
                </a:lnTo>
                <a:lnTo>
                  <a:pt x="4037" y="2785"/>
                </a:lnTo>
                <a:lnTo>
                  <a:pt x="4037" y="2774"/>
                </a:lnTo>
                <a:lnTo>
                  <a:pt x="4047" y="2764"/>
                </a:lnTo>
                <a:lnTo>
                  <a:pt x="4063" y="2759"/>
                </a:lnTo>
                <a:lnTo>
                  <a:pt x="4099" y="2759"/>
                </a:lnTo>
                <a:lnTo>
                  <a:pt x="4110" y="2759"/>
                </a:lnTo>
                <a:lnTo>
                  <a:pt x="4115" y="2743"/>
                </a:lnTo>
                <a:lnTo>
                  <a:pt x="4110" y="2722"/>
                </a:lnTo>
                <a:lnTo>
                  <a:pt x="4115" y="2702"/>
                </a:lnTo>
                <a:lnTo>
                  <a:pt x="4120" y="2691"/>
                </a:lnTo>
                <a:lnTo>
                  <a:pt x="4115" y="2691"/>
                </a:lnTo>
                <a:lnTo>
                  <a:pt x="4089" y="2722"/>
                </a:lnTo>
                <a:lnTo>
                  <a:pt x="4079" y="2728"/>
                </a:lnTo>
                <a:lnTo>
                  <a:pt x="4073" y="2722"/>
                </a:lnTo>
                <a:lnTo>
                  <a:pt x="4068" y="2722"/>
                </a:lnTo>
                <a:lnTo>
                  <a:pt x="4058" y="2717"/>
                </a:lnTo>
                <a:lnTo>
                  <a:pt x="4063" y="2712"/>
                </a:lnTo>
                <a:lnTo>
                  <a:pt x="4089" y="2696"/>
                </a:lnTo>
                <a:lnTo>
                  <a:pt x="4099" y="2686"/>
                </a:lnTo>
                <a:lnTo>
                  <a:pt x="4099" y="2691"/>
                </a:lnTo>
                <a:lnTo>
                  <a:pt x="4104" y="2691"/>
                </a:lnTo>
                <a:lnTo>
                  <a:pt x="4115" y="2691"/>
                </a:lnTo>
                <a:lnTo>
                  <a:pt x="4141" y="2676"/>
                </a:lnTo>
                <a:lnTo>
                  <a:pt x="4156" y="2665"/>
                </a:lnTo>
                <a:lnTo>
                  <a:pt x="4151" y="2665"/>
                </a:lnTo>
                <a:lnTo>
                  <a:pt x="4063" y="2696"/>
                </a:lnTo>
                <a:lnTo>
                  <a:pt x="4027" y="2707"/>
                </a:lnTo>
                <a:lnTo>
                  <a:pt x="4042" y="2702"/>
                </a:lnTo>
                <a:lnTo>
                  <a:pt x="4047" y="2696"/>
                </a:lnTo>
                <a:lnTo>
                  <a:pt x="4037" y="2696"/>
                </a:lnTo>
                <a:lnTo>
                  <a:pt x="4042" y="2696"/>
                </a:lnTo>
                <a:lnTo>
                  <a:pt x="4068" y="2686"/>
                </a:lnTo>
                <a:lnTo>
                  <a:pt x="4125" y="2665"/>
                </a:lnTo>
                <a:lnTo>
                  <a:pt x="4130" y="2660"/>
                </a:lnTo>
                <a:lnTo>
                  <a:pt x="4136" y="2655"/>
                </a:lnTo>
                <a:lnTo>
                  <a:pt x="4141" y="2639"/>
                </a:lnTo>
                <a:lnTo>
                  <a:pt x="4151" y="2634"/>
                </a:lnTo>
                <a:lnTo>
                  <a:pt x="4151" y="2639"/>
                </a:lnTo>
                <a:lnTo>
                  <a:pt x="4156" y="2639"/>
                </a:lnTo>
                <a:lnTo>
                  <a:pt x="2276" y="2364"/>
                </a:lnTo>
                <a:lnTo>
                  <a:pt x="4146" y="2447"/>
                </a:lnTo>
                <a:lnTo>
                  <a:pt x="4151" y="2447"/>
                </a:lnTo>
                <a:lnTo>
                  <a:pt x="4141" y="2457"/>
                </a:lnTo>
                <a:lnTo>
                  <a:pt x="4146" y="2447"/>
                </a:lnTo>
                <a:lnTo>
                  <a:pt x="2276" y="2364"/>
                </a:lnTo>
                <a:lnTo>
                  <a:pt x="4125" y="2494"/>
                </a:lnTo>
                <a:lnTo>
                  <a:pt x="4130" y="2483"/>
                </a:lnTo>
                <a:lnTo>
                  <a:pt x="4125" y="2483"/>
                </a:lnTo>
                <a:lnTo>
                  <a:pt x="4130" y="2478"/>
                </a:lnTo>
                <a:lnTo>
                  <a:pt x="4136" y="2463"/>
                </a:lnTo>
                <a:lnTo>
                  <a:pt x="4136" y="2473"/>
                </a:lnTo>
                <a:lnTo>
                  <a:pt x="4141" y="2478"/>
                </a:lnTo>
                <a:lnTo>
                  <a:pt x="4146" y="2483"/>
                </a:lnTo>
                <a:lnTo>
                  <a:pt x="4141" y="2494"/>
                </a:lnTo>
                <a:lnTo>
                  <a:pt x="4120" y="2504"/>
                </a:lnTo>
                <a:lnTo>
                  <a:pt x="4125" y="2494"/>
                </a:lnTo>
                <a:lnTo>
                  <a:pt x="2276" y="2364"/>
                </a:lnTo>
                <a:lnTo>
                  <a:pt x="4125" y="2546"/>
                </a:lnTo>
                <a:lnTo>
                  <a:pt x="4125" y="2541"/>
                </a:lnTo>
                <a:lnTo>
                  <a:pt x="4136" y="2541"/>
                </a:lnTo>
                <a:lnTo>
                  <a:pt x="4146" y="2541"/>
                </a:lnTo>
                <a:lnTo>
                  <a:pt x="4151" y="2541"/>
                </a:lnTo>
                <a:lnTo>
                  <a:pt x="4136" y="2551"/>
                </a:lnTo>
                <a:lnTo>
                  <a:pt x="4125" y="2561"/>
                </a:lnTo>
                <a:lnTo>
                  <a:pt x="4115" y="2572"/>
                </a:lnTo>
                <a:lnTo>
                  <a:pt x="4104" y="2582"/>
                </a:lnTo>
                <a:lnTo>
                  <a:pt x="4099" y="2598"/>
                </a:lnTo>
                <a:lnTo>
                  <a:pt x="4058" y="2603"/>
                </a:lnTo>
                <a:lnTo>
                  <a:pt x="4063" y="2598"/>
                </a:lnTo>
                <a:lnTo>
                  <a:pt x="4063" y="2593"/>
                </a:lnTo>
                <a:lnTo>
                  <a:pt x="4047" y="2603"/>
                </a:lnTo>
                <a:lnTo>
                  <a:pt x="4037" y="2603"/>
                </a:lnTo>
                <a:lnTo>
                  <a:pt x="4037" y="2598"/>
                </a:lnTo>
                <a:lnTo>
                  <a:pt x="4037" y="2593"/>
                </a:lnTo>
                <a:lnTo>
                  <a:pt x="4047" y="2567"/>
                </a:lnTo>
                <a:lnTo>
                  <a:pt x="4032" y="2587"/>
                </a:lnTo>
                <a:lnTo>
                  <a:pt x="4032" y="2556"/>
                </a:lnTo>
                <a:lnTo>
                  <a:pt x="4027" y="2551"/>
                </a:lnTo>
                <a:lnTo>
                  <a:pt x="4037" y="2541"/>
                </a:lnTo>
                <a:lnTo>
                  <a:pt x="4047" y="2541"/>
                </a:lnTo>
                <a:lnTo>
                  <a:pt x="4063" y="2561"/>
                </a:lnTo>
                <a:lnTo>
                  <a:pt x="4089" y="2577"/>
                </a:lnTo>
                <a:lnTo>
                  <a:pt x="4104" y="2582"/>
                </a:lnTo>
                <a:lnTo>
                  <a:pt x="4115" y="2572"/>
                </a:lnTo>
                <a:lnTo>
                  <a:pt x="4125" y="2546"/>
                </a:lnTo>
                <a:lnTo>
                  <a:pt x="2276" y="2364"/>
                </a:lnTo>
                <a:lnTo>
                  <a:pt x="83" y="1237"/>
                </a:lnTo>
                <a:lnTo>
                  <a:pt x="89" y="1237"/>
                </a:lnTo>
                <a:lnTo>
                  <a:pt x="89" y="1231"/>
                </a:lnTo>
                <a:lnTo>
                  <a:pt x="83" y="1231"/>
                </a:lnTo>
                <a:lnTo>
                  <a:pt x="78" y="1237"/>
                </a:lnTo>
                <a:lnTo>
                  <a:pt x="83" y="1237"/>
                </a:lnTo>
                <a:lnTo>
                  <a:pt x="2276" y="2364"/>
                </a:lnTo>
                <a:lnTo>
                  <a:pt x="135" y="1299"/>
                </a:lnTo>
                <a:lnTo>
                  <a:pt x="140" y="1299"/>
                </a:lnTo>
                <a:lnTo>
                  <a:pt x="140" y="1294"/>
                </a:lnTo>
                <a:lnTo>
                  <a:pt x="135" y="1294"/>
                </a:lnTo>
                <a:lnTo>
                  <a:pt x="135" y="1299"/>
                </a:lnTo>
                <a:lnTo>
                  <a:pt x="130" y="1299"/>
                </a:lnTo>
                <a:lnTo>
                  <a:pt x="135" y="1299"/>
                </a:lnTo>
                <a:lnTo>
                  <a:pt x="2276" y="2364"/>
                </a:lnTo>
                <a:lnTo>
                  <a:pt x="26" y="1263"/>
                </a:lnTo>
                <a:lnTo>
                  <a:pt x="31" y="1257"/>
                </a:lnTo>
                <a:lnTo>
                  <a:pt x="26" y="1257"/>
                </a:lnTo>
                <a:lnTo>
                  <a:pt x="26" y="1263"/>
                </a:lnTo>
                <a:lnTo>
                  <a:pt x="2276" y="2364"/>
                </a:lnTo>
                <a:lnTo>
                  <a:pt x="140" y="1299"/>
                </a:lnTo>
                <a:lnTo>
                  <a:pt x="140" y="1304"/>
                </a:lnTo>
                <a:lnTo>
                  <a:pt x="146" y="1304"/>
                </a:lnTo>
                <a:lnTo>
                  <a:pt x="146" y="1299"/>
                </a:lnTo>
                <a:lnTo>
                  <a:pt x="146" y="1294"/>
                </a:lnTo>
                <a:lnTo>
                  <a:pt x="140" y="1294"/>
                </a:lnTo>
                <a:lnTo>
                  <a:pt x="140" y="1299"/>
                </a:lnTo>
                <a:lnTo>
                  <a:pt x="2276" y="2364"/>
                </a:lnTo>
                <a:lnTo>
                  <a:pt x="99" y="1263"/>
                </a:lnTo>
                <a:lnTo>
                  <a:pt x="109" y="1263"/>
                </a:lnTo>
                <a:lnTo>
                  <a:pt x="109" y="1257"/>
                </a:lnTo>
                <a:lnTo>
                  <a:pt x="99" y="1263"/>
                </a:lnTo>
                <a:lnTo>
                  <a:pt x="2276" y="2364"/>
                </a:lnTo>
                <a:lnTo>
                  <a:pt x="11" y="1013"/>
                </a:lnTo>
                <a:lnTo>
                  <a:pt x="5" y="1018"/>
                </a:lnTo>
                <a:lnTo>
                  <a:pt x="0" y="1018"/>
                </a:lnTo>
                <a:lnTo>
                  <a:pt x="5" y="1018"/>
                </a:lnTo>
                <a:lnTo>
                  <a:pt x="11" y="1013"/>
                </a:lnTo>
                <a:lnTo>
                  <a:pt x="2276" y="2364"/>
                </a:lnTo>
                <a:lnTo>
                  <a:pt x="0" y="915"/>
                </a:lnTo>
                <a:lnTo>
                  <a:pt x="0" y="920"/>
                </a:lnTo>
                <a:lnTo>
                  <a:pt x="89" y="816"/>
                </a:lnTo>
                <a:lnTo>
                  <a:pt x="130" y="769"/>
                </a:lnTo>
                <a:lnTo>
                  <a:pt x="0" y="915"/>
                </a:lnTo>
                <a:lnTo>
                  <a:pt x="2276" y="2364"/>
                </a:lnTo>
                <a:lnTo>
                  <a:pt x="83" y="774"/>
                </a:lnTo>
                <a:lnTo>
                  <a:pt x="94" y="774"/>
                </a:lnTo>
                <a:lnTo>
                  <a:pt x="99" y="769"/>
                </a:lnTo>
                <a:lnTo>
                  <a:pt x="89" y="769"/>
                </a:lnTo>
                <a:lnTo>
                  <a:pt x="83" y="774"/>
                </a:lnTo>
                <a:lnTo>
                  <a:pt x="83" y="774"/>
                </a:lnTo>
                <a:lnTo>
                  <a:pt x="2276" y="2364"/>
                </a:lnTo>
                <a:lnTo>
                  <a:pt x="125" y="764"/>
                </a:lnTo>
                <a:lnTo>
                  <a:pt x="120" y="764"/>
                </a:lnTo>
                <a:lnTo>
                  <a:pt x="114" y="769"/>
                </a:lnTo>
                <a:lnTo>
                  <a:pt x="120" y="769"/>
                </a:lnTo>
                <a:lnTo>
                  <a:pt x="125" y="764"/>
                </a:lnTo>
                <a:lnTo>
                  <a:pt x="2276" y="2364"/>
                </a:lnTo>
                <a:lnTo>
                  <a:pt x="5" y="411"/>
                </a:lnTo>
                <a:lnTo>
                  <a:pt x="11" y="416"/>
                </a:lnTo>
                <a:lnTo>
                  <a:pt x="11" y="421"/>
                </a:lnTo>
                <a:lnTo>
                  <a:pt x="11" y="405"/>
                </a:lnTo>
                <a:lnTo>
                  <a:pt x="11" y="411"/>
                </a:lnTo>
                <a:lnTo>
                  <a:pt x="11" y="416"/>
                </a:lnTo>
                <a:lnTo>
                  <a:pt x="11" y="405"/>
                </a:lnTo>
                <a:lnTo>
                  <a:pt x="11" y="395"/>
                </a:lnTo>
                <a:lnTo>
                  <a:pt x="11" y="400"/>
                </a:lnTo>
                <a:lnTo>
                  <a:pt x="11" y="395"/>
                </a:lnTo>
                <a:lnTo>
                  <a:pt x="11" y="385"/>
                </a:lnTo>
                <a:lnTo>
                  <a:pt x="5" y="385"/>
                </a:lnTo>
                <a:lnTo>
                  <a:pt x="5" y="379"/>
                </a:lnTo>
                <a:lnTo>
                  <a:pt x="0" y="369"/>
                </a:lnTo>
                <a:lnTo>
                  <a:pt x="0" y="374"/>
                </a:lnTo>
                <a:lnTo>
                  <a:pt x="0" y="400"/>
                </a:lnTo>
                <a:lnTo>
                  <a:pt x="0" y="405"/>
                </a:lnTo>
                <a:lnTo>
                  <a:pt x="0" y="411"/>
                </a:lnTo>
                <a:lnTo>
                  <a:pt x="5" y="411"/>
                </a:lnTo>
                <a:lnTo>
                  <a:pt x="2276" y="2364"/>
                </a:lnTo>
                <a:lnTo>
                  <a:pt x="3065" y="977"/>
                </a:lnTo>
                <a:lnTo>
                  <a:pt x="3071" y="972"/>
                </a:lnTo>
                <a:lnTo>
                  <a:pt x="3071" y="961"/>
                </a:lnTo>
                <a:lnTo>
                  <a:pt x="3065" y="972"/>
                </a:lnTo>
                <a:lnTo>
                  <a:pt x="3065" y="977"/>
                </a:lnTo>
                <a:lnTo>
                  <a:pt x="2276" y="2364"/>
                </a:lnTo>
                <a:lnTo>
                  <a:pt x="229" y="1138"/>
                </a:lnTo>
                <a:lnTo>
                  <a:pt x="234" y="1138"/>
                </a:lnTo>
                <a:lnTo>
                  <a:pt x="234" y="1133"/>
                </a:lnTo>
                <a:lnTo>
                  <a:pt x="224" y="1138"/>
                </a:lnTo>
                <a:lnTo>
                  <a:pt x="229" y="1138"/>
                </a:lnTo>
                <a:lnTo>
                  <a:pt x="2276" y="2364"/>
                </a:lnTo>
                <a:lnTo>
                  <a:pt x="146" y="1330"/>
                </a:lnTo>
                <a:lnTo>
                  <a:pt x="265" y="1247"/>
                </a:lnTo>
                <a:lnTo>
                  <a:pt x="270" y="1247"/>
                </a:lnTo>
                <a:lnTo>
                  <a:pt x="276" y="1242"/>
                </a:lnTo>
                <a:lnTo>
                  <a:pt x="348" y="1190"/>
                </a:lnTo>
                <a:lnTo>
                  <a:pt x="353" y="1190"/>
                </a:lnTo>
                <a:lnTo>
                  <a:pt x="348" y="1190"/>
                </a:lnTo>
                <a:lnTo>
                  <a:pt x="353" y="1190"/>
                </a:lnTo>
                <a:lnTo>
                  <a:pt x="359" y="1185"/>
                </a:lnTo>
                <a:lnTo>
                  <a:pt x="442" y="1122"/>
                </a:lnTo>
                <a:lnTo>
                  <a:pt x="437" y="1122"/>
                </a:lnTo>
                <a:lnTo>
                  <a:pt x="437" y="1128"/>
                </a:lnTo>
                <a:lnTo>
                  <a:pt x="442" y="1122"/>
                </a:lnTo>
                <a:lnTo>
                  <a:pt x="447" y="1117"/>
                </a:lnTo>
                <a:lnTo>
                  <a:pt x="515" y="1096"/>
                </a:lnTo>
                <a:lnTo>
                  <a:pt x="515" y="1102"/>
                </a:lnTo>
                <a:lnTo>
                  <a:pt x="520" y="1096"/>
                </a:lnTo>
                <a:lnTo>
                  <a:pt x="525" y="1096"/>
                </a:lnTo>
                <a:lnTo>
                  <a:pt x="541" y="1091"/>
                </a:lnTo>
                <a:lnTo>
                  <a:pt x="546" y="1091"/>
                </a:lnTo>
                <a:lnTo>
                  <a:pt x="546" y="1096"/>
                </a:lnTo>
                <a:lnTo>
                  <a:pt x="504" y="1128"/>
                </a:lnTo>
                <a:lnTo>
                  <a:pt x="499" y="1133"/>
                </a:lnTo>
                <a:lnTo>
                  <a:pt x="478" y="1159"/>
                </a:lnTo>
                <a:lnTo>
                  <a:pt x="468" y="1174"/>
                </a:lnTo>
                <a:lnTo>
                  <a:pt x="489" y="1159"/>
                </a:lnTo>
                <a:lnTo>
                  <a:pt x="520" y="1133"/>
                </a:lnTo>
                <a:lnTo>
                  <a:pt x="525" y="1128"/>
                </a:lnTo>
                <a:lnTo>
                  <a:pt x="525" y="1133"/>
                </a:lnTo>
                <a:lnTo>
                  <a:pt x="468" y="1211"/>
                </a:lnTo>
                <a:lnTo>
                  <a:pt x="468" y="1216"/>
                </a:lnTo>
                <a:lnTo>
                  <a:pt x="463" y="1216"/>
                </a:lnTo>
                <a:lnTo>
                  <a:pt x="457" y="1221"/>
                </a:lnTo>
                <a:lnTo>
                  <a:pt x="421" y="1268"/>
                </a:lnTo>
                <a:lnTo>
                  <a:pt x="442" y="1257"/>
                </a:lnTo>
                <a:lnTo>
                  <a:pt x="509" y="1216"/>
                </a:lnTo>
                <a:lnTo>
                  <a:pt x="515" y="1216"/>
                </a:lnTo>
                <a:lnTo>
                  <a:pt x="520" y="1216"/>
                </a:lnTo>
                <a:lnTo>
                  <a:pt x="525" y="1211"/>
                </a:lnTo>
                <a:lnTo>
                  <a:pt x="530" y="1211"/>
                </a:lnTo>
                <a:lnTo>
                  <a:pt x="530" y="1205"/>
                </a:lnTo>
                <a:lnTo>
                  <a:pt x="530" y="1200"/>
                </a:lnTo>
                <a:lnTo>
                  <a:pt x="535" y="1205"/>
                </a:lnTo>
                <a:lnTo>
                  <a:pt x="530" y="1200"/>
                </a:lnTo>
                <a:lnTo>
                  <a:pt x="535" y="1200"/>
                </a:lnTo>
                <a:lnTo>
                  <a:pt x="535" y="1195"/>
                </a:lnTo>
                <a:lnTo>
                  <a:pt x="535" y="1185"/>
                </a:lnTo>
                <a:lnTo>
                  <a:pt x="525" y="1190"/>
                </a:lnTo>
                <a:lnTo>
                  <a:pt x="520" y="1190"/>
                </a:lnTo>
                <a:lnTo>
                  <a:pt x="515" y="1190"/>
                </a:lnTo>
                <a:lnTo>
                  <a:pt x="509" y="1190"/>
                </a:lnTo>
                <a:lnTo>
                  <a:pt x="504" y="1190"/>
                </a:lnTo>
                <a:lnTo>
                  <a:pt x="504" y="1195"/>
                </a:lnTo>
                <a:lnTo>
                  <a:pt x="520" y="1164"/>
                </a:lnTo>
                <a:lnTo>
                  <a:pt x="541" y="1133"/>
                </a:lnTo>
                <a:lnTo>
                  <a:pt x="546" y="1128"/>
                </a:lnTo>
                <a:lnTo>
                  <a:pt x="556" y="1133"/>
                </a:lnTo>
                <a:lnTo>
                  <a:pt x="551" y="1138"/>
                </a:lnTo>
                <a:lnTo>
                  <a:pt x="556" y="1138"/>
                </a:lnTo>
                <a:lnTo>
                  <a:pt x="561" y="1138"/>
                </a:lnTo>
                <a:lnTo>
                  <a:pt x="577" y="1138"/>
                </a:lnTo>
                <a:lnTo>
                  <a:pt x="582" y="1138"/>
                </a:lnTo>
                <a:lnTo>
                  <a:pt x="598" y="1133"/>
                </a:lnTo>
                <a:lnTo>
                  <a:pt x="613" y="1128"/>
                </a:lnTo>
                <a:lnTo>
                  <a:pt x="624" y="1112"/>
                </a:lnTo>
                <a:lnTo>
                  <a:pt x="702" y="1081"/>
                </a:lnTo>
                <a:lnTo>
                  <a:pt x="743" y="1055"/>
                </a:lnTo>
                <a:lnTo>
                  <a:pt x="759" y="1039"/>
                </a:lnTo>
                <a:lnTo>
                  <a:pt x="774" y="1018"/>
                </a:lnTo>
                <a:lnTo>
                  <a:pt x="779" y="987"/>
                </a:lnTo>
                <a:lnTo>
                  <a:pt x="785" y="946"/>
                </a:lnTo>
                <a:lnTo>
                  <a:pt x="790" y="946"/>
                </a:lnTo>
                <a:lnTo>
                  <a:pt x="790" y="940"/>
                </a:lnTo>
                <a:lnTo>
                  <a:pt x="795" y="940"/>
                </a:lnTo>
                <a:lnTo>
                  <a:pt x="795" y="935"/>
                </a:lnTo>
                <a:lnTo>
                  <a:pt x="800" y="935"/>
                </a:lnTo>
                <a:lnTo>
                  <a:pt x="800" y="925"/>
                </a:lnTo>
                <a:lnTo>
                  <a:pt x="795" y="920"/>
                </a:lnTo>
                <a:lnTo>
                  <a:pt x="790" y="920"/>
                </a:lnTo>
                <a:lnTo>
                  <a:pt x="785" y="920"/>
                </a:lnTo>
                <a:lnTo>
                  <a:pt x="790" y="904"/>
                </a:lnTo>
                <a:lnTo>
                  <a:pt x="795" y="899"/>
                </a:lnTo>
                <a:lnTo>
                  <a:pt x="790" y="904"/>
                </a:lnTo>
                <a:lnTo>
                  <a:pt x="790" y="878"/>
                </a:lnTo>
                <a:lnTo>
                  <a:pt x="790" y="852"/>
                </a:lnTo>
                <a:lnTo>
                  <a:pt x="795" y="811"/>
                </a:lnTo>
                <a:lnTo>
                  <a:pt x="795" y="764"/>
                </a:lnTo>
                <a:lnTo>
                  <a:pt x="795" y="759"/>
                </a:lnTo>
                <a:lnTo>
                  <a:pt x="795" y="753"/>
                </a:lnTo>
                <a:lnTo>
                  <a:pt x="800" y="753"/>
                </a:lnTo>
                <a:lnTo>
                  <a:pt x="795" y="753"/>
                </a:lnTo>
                <a:lnTo>
                  <a:pt x="795" y="733"/>
                </a:lnTo>
                <a:lnTo>
                  <a:pt x="800" y="733"/>
                </a:lnTo>
                <a:lnTo>
                  <a:pt x="805" y="733"/>
                </a:lnTo>
                <a:lnTo>
                  <a:pt x="805" y="738"/>
                </a:lnTo>
                <a:lnTo>
                  <a:pt x="805" y="733"/>
                </a:lnTo>
                <a:lnTo>
                  <a:pt x="805" y="738"/>
                </a:lnTo>
                <a:lnTo>
                  <a:pt x="811" y="733"/>
                </a:lnTo>
                <a:lnTo>
                  <a:pt x="816" y="733"/>
                </a:lnTo>
                <a:lnTo>
                  <a:pt x="816" y="727"/>
                </a:lnTo>
                <a:lnTo>
                  <a:pt x="811" y="727"/>
                </a:lnTo>
                <a:lnTo>
                  <a:pt x="811" y="722"/>
                </a:lnTo>
                <a:lnTo>
                  <a:pt x="800" y="722"/>
                </a:lnTo>
                <a:lnTo>
                  <a:pt x="795" y="727"/>
                </a:lnTo>
                <a:lnTo>
                  <a:pt x="800" y="727"/>
                </a:lnTo>
                <a:lnTo>
                  <a:pt x="795" y="727"/>
                </a:lnTo>
                <a:lnTo>
                  <a:pt x="800" y="727"/>
                </a:lnTo>
                <a:lnTo>
                  <a:pt x="795" y="733"/>
                </a:lnTo>
                <a:lnTo>
                  <a:pt x="795" y="707"/>
                </a:lnTo>
                <a:lnTo>
                  <a:pt x="800" y="707"/>
                </a:lnTo>
                <a:lnTo>
                  <a:pt x="795" y="707"/>
                </a:lnTo>
                <a:lnTo>
                  <a:pt x="790" y="634"/>
                </a:lnTo>
                <a:lnTo>
                  <a:pt x="800" y="629"/>
                </a:lnTo>
                <a:lnTo>
                  <a:pt x="800" y="624"/>
                </a:lnTo>
                <a:lnTo>
                  <a:pt x="795" y="629"/>
                </a:lnTo>
                <a:lnTo>
                  <a:pt x="795" y="624"/>
                </a:lnTo>
                <a:lnTo>
                  <a:pt x="790" y="624"/>
                </a:lnTo>
                <a:lnTo>
                  <a:pt x="790" y="618"/>
                </a:lnTo>
                <a:lnTo>
                  <a:pt x="795" y="613"/>
                </a:lnTo>
                <a:lnTo>
                  <a:pt x="790" y="613"/>
                </a:lnTo>
                <a:lnTo>
                  <a:pt x="785" y="582"/>
                </a:lnTo>
                <a:lnTo>
                  <a:pt x="790" y="577"/>
                </a:lnTo>
                <a:lnTo>
                  <a:pt x="790" y="572"/>
                </a:lnTo>
                <a:lnTo>
                  <a:pt x="785" y="572"/>
                </a:lnTo>
                <a:lnTo>
                  <a:pt x="774" y="504"/>
                </a:lnTo>
                <a:lnTo>
                  <a:pt x="774" y="499"/>
                </a:lnTo>
                <a:lnTo>
                  <a:pt x="790" y="499"/>
                </a:lnTo>
                <a:lnTo>
                  <a:pt x="800" y="489"/>
                </a:lnTo>
                <a:lnTo>
                  <a:pt x="795" y="489"/>
                </a:lnTo>
                <a:lnTo>
                  <a:pt x="774" y="499"/>
                </a:lnTo>
                <a:lnTo>
                  <a:pt x="764" y="447"/>
                </a:lnTo>
                <a:lnTo>
                  <a:pt x="759" y="379"/>
                </a:lnTo>
                <a:lnTo>
                  <a:pt x="748" y="317"/>
                </a:lnTo>
                <a:lnTo>
                  <a:pt x="733" y="244"/>
                </a:lnTo>
                <a:lnTo>
                  <a:pt x="717" y="172"/>
                </a:lnTo>
                <a:lnTo>
                  <a:pt x="733" y="255"/>
                </a:lnTo>
                <a:lnTo>
                  <a:pt x="743" y="353"/>
                </a:lnTo>
                <a:lnTo>
                  <a:pt x="722" y="229"/>
                </a:lnTo>
                <a:lnTo>
                  <a:pt x="686" y="94"/>
                </a:lnTo>
                <a:lnTo>
                  <a:pt x="707" y="187"/>
                </a:lnTo>
                <a:lnTo>
                  <a:pt x="748" y="385"/>
                </a:lnTo>
                <a:lnTo>
                  <a:pt x="748" y="411"/>
                </a:lnTo>
                <a:lnTo>
                  <a:pt x="754" y="437"/>
                </a:lnTo>
                <a:lnTo>
                  <a:pt x="728" y="343"/>
                </a:lnTo>
                <a:lnTo>
                  <a:pt x="702" y="229"/>
                </a:lnTo>
                <a:lnTo>
                  <a:pt x="660" y="114"/>
                </a:lnTo>
                <a:lnTo>
                  <a:pt x="603" y="0"/>
                </a:lnTo>
                <a:lnTo>
                  <a:pt x="650" y="114"/>
                </a:lnTo>
                <a:lnTo>
                  <a:pt x="702" y="255"/>
                </a:lnTo>
                <a:lnTo>
                  <a:pt x="722" y="338"/>
                </a:lnTo>
                <a:lnTo>
                  <a:pt x="738" y="421"/>
                </a:lnTo>
                <a:lnTo>
                  <a:pt x="748" y="504"/>
                </a:lnTo>
                <a:lnTo>
                  <a:pt x="754" y="592"/>
                </a:lnTo>
                <a:lnTo>
                  <a:pt x="748" y="598"/>
                </a:lnTo>
                <a:lnTo>
                  <a:pt x="754" y="598"/>
                </a:lnTo>
                <a:lnTo>
                  <a:pt x="754" y="650"/>
                </a:lnTo>
                <a:lnTo>
                  <a:pt x="748" y="618"/>
                </a:lnTo>
                <a:lnTo>
                  <a:pt x="738" y="509"/>
                </a:lnTo>
                <a:lnTo>
                  <a:pt x="738" y="546"/>
                </a:lnTo>
                <a:lnTo>
                  <a:pt x="728" y="551"/>
                </a:lnTo>
                <a:lnTo>
                  <a:pt x="660" y="327"/>
                </a:lnTo>
                <a:lnTo>
                  <a:pt x="650" y="244"/>
                </a:lnTo>
                <a:lnTo>
                  <a:pt x="634" y="161"/>
                </a:lnTo>
                <a:lnTo>
                  <a:pt x="613" y="78"/>
                </a:lnTo>
                <a:lnTo>
                  <a:pt x="582" y="0"/>
                </a:lnTo>
                <a:lnTo>
                  <a:pt x="561" y="0"/>
                </a:lnTo>
                <a:lnTo>
                  <a:pt x="582" y="57"/>
                </a:lnTo>
                <a:lnTo>
                  <a:pt x="603" y="135"/>
                </a:lnTo>
                <a:lnTo>
                  <a:pt x="624" y="218"/>
                </a:lnTo>
                <a:lnTo>
                  <a:pt x="629" y="218"/>
                </a:lnTo>
                <a:lnTo>
                  <a:pt x="644" y="286"/>
                </a:lnTo>
                <a:lnTo>
                  <a:pt x="660" y="364"/>
                </a:lnTo>
                <a:lnTo>
                  <a:pt x="676" y="452"/>
                </a:lnTo>
                <a:lnTo>
                  <a:pt x="655" y="379"/>
                </a:lnTo>
                <a:lnTo>
                  <a:pt x="639" y="327"/>
                </a:lnTo>
                <a:lnTo>
                  <a:pt x="624" y="281"/>
                </a:lnTo>
                <a:lnTo>
                  <a:pt x="639" y="296"/>
                </a:lnTo>
                <a:lnTo>
                  <a:pt x="629" y="270"/>
                </a:lnTo>
                <a:lnTo>
                  <a:pt x="618" y="255"/>
                </a:lnTo>
                <a:lnTo>
                  <a:pt x="613" y="250"/>
                </a:lnTo>
                <a:lnTo>
                  <a:pt x="618" y="239"/>
                </a:lnTo>
                <a:lnTo>
                  <a:pt x="608" y="213"/>
                </a:lnTo>
                <a:lnTo>
                  <a:pt x="624" y="218"/>
                </a:lnTo>
                <a:lnTo>
                  <a:pt x="572" y="99"/>
                </a:lnTo>
                <a:lnTo>
                  <a:pt x="520" y="0"/>
                </a:lnTo>
                <a:lnTo>
                  <a:pt x="0" y="0"/>
                </a:lnTo>
                <a:lnTo>
                  <a:pt x="0" y="312"/>
                </a:lnTo>
                <a:lnTo>
                  <a:pt x="16" y="302"/>
                </a:lnTo>
                <a:lnTo>
                  <a:pt x="37" y="302"/>
                </a:lnTo>
                <a:lnTo>
                  <a:pt x="89" y="302"/>
                </a:lnTo>
                <a:lnTo>
                  <a:pt x="114" y="317"/>
                </a:lnTo>
                <a:lnTo>
                  <a:pt x="151" y="338"/>
                </a:lnTo>
                <a:lnTo>
                  <a:pt x="192" y="374"/>
                </a:lnTo>
                <a:lnTo>
                  <a:pt x="229" y="416"/>
                </a:lnTo>
                <a:lnTo>
                  <a:pt x="255" y="463"/>
                </a:lnTo>
                <a:lnTo>
                  <a:pt x="276" y="509"/>
                </a:lnTo>
                <a:lnTo>
                  <a:pt x="265" y="520"/>
                </a:lnTo>
                <a:lnTo>
                  <a:pt x="250" y="473"/>
                </a:lnTo>
                <a:lnTo>
                  <a:pt x="229" y="437"/>
                </a:lnTo>
                <a:lnTo>
                  <a:pt x="208" y="405"/>
                </a:lnTo>
                <a:lnTo>
                  <a:pt x="182" y="379"/>
                </a:lnTo>
                <a:lnTo>
                  <a:pt x="140" y="343"/>
                </a:lnTo>
                <a:lnTo>
                  <a:pt x="99" y="322"/>
                </a:lnTo>
                <a:lnTo>
                  <a:pt x="63" y="312"/>
                </a:lnTo>
                <a:lnTo>
                  <a:pt x="31" y="312"/>
                </a:lnTo>
                <a:lnTo>
                  <a:pt x="0" y="317"/>
                </a:lnTo>
                <a:lnTo>
                  <a:pt x="47" y="317"/>
                </a:lnTo>
                <a:lnTo>
                  <a:pt x="89" y="327"/>
                </a:lnTo>
                <a:lnTo>
                  <a:pt x="125" y="343"/>
                </a:lnTo>
                <a:lnTo>
                  <a:pt x="161" y="369"/>
                </a:lnTo>
                <a:lnTo>
                  <a:pt x="192" y="400"/>
                </a:lnTo>
                <a:lnTo>
                  <a:pt x="218" y="437"/>
                </a:lnTo>
                <a:lnTo>
                  <a:pt x="239" y="483"/>
                </a:lnTo>
                <a:lnTo>
                  <a:pt x="260" y="525"/>
                </a:lnTo>
                <a:lnTo>
                  <a:pt x="213" y="592"/>
                </a:lnTo>
                <a:lnTo>
                  <a:pt x="177" y="644"/>
                </a:lnTo>
                <a:lnTo>
                  <a:pt x="172" y="650"/>
                </a:lnTo>
                <a:lnTo>
                  <a:pt x="192" y="634"/>
                </a:lnTo>
                <a:lnTo>
                  <a:pt x="218" y="613"/>
                </a:lnTo>
                <a:lnTo>
                  <a:pt x="224" y="608"/>
                </a:lnTo>
                <a:lnTo>
                  <a:pt x="224" y="613"/>
                </a:lnTo>
                <a:lnTo>
                  <a:pt x="187" y="665"/>
                </a:lnTo>
                <a:lnTo>
                  <a:pt x="135" y="722"/>
                </a:lnTo>
                <a:lnTo>
                  <a:pt x="130" y="717"/>
                </a:lnTo>
                <a:lnTo>
                  <a:pt x="135" y="717"/>
                </a:lnTo>
                <a:lnTo>
                  <a:pt x="130" y="717"/>
                </a:lnTo>
                <a:lnTo>
                  <a:pt x="130" y="712"/>
                </a:lnTo>
                <a:lnTo>
                  <a:pt x="125" y="712"/>
                </a:lnTo>
                <a:lnTo>
                  <a:pt x="120" y="712"/>
                </a:lnTo>
                <a:lnTo>
                  <a:pt x="114" y="712"/>
                </a:lnTo>
                <a:lnTo>
                  <a:pt x="109" y="712"/>
                </a:lnTo>
                <a:lnTo>
                  <a:pt x="104" y="712"/>
                </a:lnTo>
                <a:lnTo>
                  <a:pt x="104" y="717"/>
                </a:lnTo>
                <a:lnTo>
                  <a:pt x="104" y="722"/>
                </a:lnTo>
                <a:lnTo>
                  <a:pt x="99" y="722"/>
                </a:lnTo>
                <a:lnTo>
                  <a:pt x="104" y="727"/>
                </a:lnTo>
                <a:lnTo>
                  <a:pt x="99" y="727"/>
                </a:lnTo>
                <a:lnTo>
                  <a:pt x="104" y="727"/>
                </a:lnTo>
                <a:lnTo>
                  <a:pt x="99" y="733"/>
                </a:lnTo>
                <a:lnTo>
                  <a:pt x="104" y="733"/>
                </a:lnTo>
                <a:lnTo>
                  <a:pt x="99" y="738"/>
                </a:lnTo>
                <a:lnTo>
                  <a:pt x="104" y="738"/>
                </a:lnTo>
                <a:lnTo>
                  <a:pt x="109" y="738"/>
                </a:lnTo>
                <a:lnTo>
                  <a:pt x="109" y="743"/>
                </a:lnTo>
                <a:lnTo>
                  <a:pt x="109" y="738"/>
                </a:lnTo>
                <a:lnTo>
                  <a:pt x="109" y="743"/>
                </a:lnTo>
                <a:lnTo>
                  <a:pt x="114" y="738"/>
                </a:lnTo>
                <a:lnTo>
                  <a:pt x="114" y="743"/>
                </a:lnTo>
                <a:lnTo>
                  <a:pt x="114" y="738"/>
                </a:lnTo>
                <a:lnTo>
                  <a:pt x="114" y="743"/>
                </a:lnTo>
                <a:lnTo>
                  <a:pt x="109" y="748"/>
                </a:lnTo>
                <a:lnTo>
                  <a:pt x="114" y="743"/>
                </a:lnTo>
                <a:lnTo>
                  <a:pt x="120" y="743"/>
                </a:lnTo>
                <a:lnTo>
                  <a:pt x="120" y="738"/>
                </a:lnTo>
                <a:lnTo>
                  <a:pt x="125" y="738"/>
                </a:lnTo>
                <a:lnTo>
                  <a:pt x="130" y="738"/>
                </a:lnTo>
                <a:lnTo>
                  <a:pt x="130" y="733"/>
                </a:lnTo>
                <a:lnTo>
                  <a:pt x="135" y="727"/>
                </a:lnTo>
                <a:lnTo>
                  <a:pt x="192" y="676"/>
                </a:lnTo>
                <a:lnTo>
                  <a:pt x="239" y="629"/>
                </a:lnTo>
                <a:lnTo>
                  <a:pt x="244" y="618"/>
                </a:lnTo>
                <a:lnTo>
                  <a:pt x="239" y="613"/>
                </a:lnTo>
                <a:lnTo>
                  <a:pt x="234" y="613"/>
                </a:lnTo>
                <a:lnTo>
                  <a:pt x="239" y="608"/>
                </a:lnTo>
                <a:lnTo>
                  <a:pt x="260" y="592"/>
                </a:lnTo>
                <a:lnTo>
                  <a:pt x="255" y="613"/>
                </a:lnTo>
                <a:lnTo>
                  <a:pt x="255" y="618"/>
                </a:lnTo>
                <a:lnTo>
                  <a:pt x="255" y="639"/>
                </a:lnTo>
                <a:lnTo>
                  <a:pt x="244" y="639"/>
                </a:lnTo>
                <a:lnTo>
                  <a:pt x="239" y="639"/>
                </a:lnTo>
                <a:lnTo>
                  <a:pt x="239" y="650"/>
                </a:lnTo>
                <a:lnTo>
                  <a:pt x="239" y="665"/>
                </a:lnTo>
                <a:lnTo>
                  <a:pt x="0" y="956"/>
                </a:lnTo>
                <a:lnTo>
                  <a:pt x="0" y="977"/>
                </a:lnTo>
                <a:lnTo>
                  <a:pt x="5" y="966"/>
                </a:lnTo>
                <a:lnTo>
                  <a:pt x="31" y="961"/>
                </a:lnTo>
                <a:lnTo>
                  <a:pt x="0" y="998"/>
                </a:lnTo>
                <a:lnTo>
                  <a:pt x="31" y="961"/>
                </a:lnTo>
                <a:lnTo>
                  <a:pt x="57" y="956"/>
                </a:lnTo>
                <a:lnTo>
                  <a:pt x="63" y="961"/>
                </a:lnTo>
                <a:lnTo>
                  <a:pt x="63" y="956"/>
                </a:lnTo>
                <a:lnTo>
                  <a:pt x="68" y="951"/>
                </a:lnTo>
                <a:lnTo>
                  <a:pt x="89" y="946"/>
                </a:lnTo>
                <a:lnTo>
                  <a:pt x="0" y="1044"/>
                </a:lnTo>
                <a:lnTo>
                  <a:pt x="0" y="1268"/>
                </a:lnTo>
                <a:lnTo>
                  <a:pt x="78" y="1221"/>
                </a:lnTo>
                <a:lnTo>
                  <a:pt x="52" y="1247"/>
                </a:lnTo>
                <a:lnTo>
                  <a:pt x="47" y="1252"/>
                </a:lnTo>
                <a:lnTo>
                  <a:pt x="11" y="1289"/>
                </a:lnTo>
                <a:lnTo>
                  <a:pt x="5" y="1289"/>
                </a:lnTo>
                <a:lnTo>
                  <a:pt x="5" y="1294"/>
                </a:lnTo>
                <a:lnTo>
                  <a:pt x="5" y="1289"/>
                </a:lnTo>
                <a:lnTo>
                  <a:pt x="0" y="1299"/>
                </a:lnTo>
                <a:lnTo>
                  <a:pt x="47" y="1252"/>
                </a:lnTo>
                <a:lnTo>
                  <a:pt x="47" y="1257"/>
                </a:lnTo>
                <a:lnTo>
                  <a:pt x="47" y="1252"/>
                </a:lnTo>
                <a:lnTo>
                  <a:pt x="52" y="1252"/>
                </a:lnTo>
                <a:lnTo>
                  <a:pt x="63" y="1247"/>
                </a:lnTo>
                <a:lnTo>
                  <a:pt x="63" y="1242"/>
                </a:lnTo>
                <a:lnTo>
                  <a:pt x="57" y="1247"/>
                </a:lnTo>
                <a:lnTo>
                  <a:pt x="52" y="1247"/>
                </a:lnTo>
                <a:lnTo>
                  <a:pt x="83" y="1221"/>
                </a:lnTo>
                <a:lnTo>
                  <a:pt x="120" y="1200"/>
                </a:lnTo>
                <a:lnTo>
                  <a:pt x="78" y="1252"/>
                </a:lnTo>
                <a:lnTo>
                  <a:pt x="0" y="1304"/>
                </a:lnTo>
                <a:lnTo>
                  <a:pt x="0" y="1309"/>
                </a:lnTo>
                <a:lnTo>
                  <a:pt x="68" y="1263"/>
                </a:lnTo>
                <a:lnTo>
                  <a:pt x="0" y="1346"/>
                </a:lnTo>
                <a:lnTo>
                  <a:pt x="0" y="1351"/>
                </a:lnTo>
                <a:lnTo>
                  <a:pt x="73" y="1283"/>
                </a:lnTo>
                <a:lnTo>
                  <a:pt x="73" y="1278"/>
                </a:lnTo>
                <a:lnTo>
                  <a:pt x="73" y="1283"/>
                </a:lnTo>
                <a:lnTo>
                  <a:pt x="83" y="1278"/>
                </a:lnTo>
                <a:lnTo>
                  <a:pt x="78" y="1278"/>
                </a:lnTo>
                <a:lnTo>
                  <a:pt x="140" y="1221"/>
                </a:lnTo>
                <a:lnTo>
                  <a:pt x="114" y="1257"/>
                </a:lnTo>
                <a:lnTo>
                  <a:pt x="47" y="1315"/>
                </a:lnTo>
                <a:lnTo>
                  <a:pt x="0" y="1351"/>
                </a:lnTo>
                <a:lnTo>
                  <a:pt x="0" y="1387"/>
                </a:lnTo>
                <a:lnTo>
                  <a:pt x="73" y="1335"/>
                </a:lnTo>
                <a:lnTo>
                  <a:pt x="125" y="1294"/>
                </a:lnTo>
                <a:lnTo>
                  <a:pt x="78" y="1341"/>
                </a:lnTo>
                <a:lnTo>
                  <a:pt x="208" y="1226"/>
                </a:lnTo>
                <a:lnTo>
                  <a:pt x="166" y="1283"/>
                </a:lnTo>
                <a:lnTo>
                  <a:pt x="161" y="1283"/>
                </a:lnTo>
                <a:lnTo>
                  <a:pt x="161" y="1289"/>
                </a:lnTo>
                <a:lnTo>
                  <a:pt x="161" y="1294"/>
                </a:lnTo>
                <a:lnTo>
                  <a:pt x="156" y="1294"/>
                </a:lnTo>
                <a:lnTo>
                  <a:pt x="104" y="1330"/>
                </a:lnTo>
                <a:lnTo>
                  <a:pt x="99" y="1330"/>
                </a:lnTo>
                <a:lnTo>
                  <a:pt x="94" y="1335"/>
                </a:lnTo>
                <a:lnTo>
                  <a:pt x="89" y="1335"/>
                </a:lnTo>
                <a:lnTo>
                  <a:pt x="89" y="1341"/>
                </a:lnTo>
                <a:lnTo>
                  <a:pt x="57" y="1361"/>
                </a:lnTo>
                <a:lnTo>
                  <a:pt x="42" y="1372"/>
                </a:lnTo>
                <a:lnTo>
                  <a:pt x="37" y="1372"/>
                </a:lnTo>
                <a:lnTo>
                  <a:pt x="31" y="1372"/>
                </a:lnTo>
                <a:lnTo>
                  <a:pt x="21" y="1377"/>
                </a:lnTo>
                <a:lnTo>
                  <a:pt x="26" y="1377"/>
                </a:lnTo>
                <a:lnTo>
                  <a:pt x="21" y="1382"/>
                </a:lnTo>
                <a:lnTo>
                  <a:pt x="26" y="1382"/>
                </a:lnTo>
                <a:lnTo>
                  <a:pt x="21" y="1387"/>
                </a:lnTo>
                <a:lnTo>
                  <a:pt x="21" y="1382"/>
                </a:lnTo>
                <a:lnTo>
                  <a:pt x="16" y="1387"/>
                </a:lnTo>
                <a:lnTo>
                  <a:pt x="11" y="1387"/>
                </a:lnTo>
                <a:lnTo>
                  <a:pt x="5" y="1392"/>
                </a:lnTo>
                <a:lnTo>
                  <a:pt x="0" y="1398"/>
                </a:lnTo>
                <a:lnTo>
                  <a:pt x="0" y="1418"/>
                </a:lnTo>
                <a:lnTo>
                  <a:pt x="99" y="1361"/>
                </a:lnTo>
                <a:lnTo>
                  <a:pt x="99" y="1356"/>
                </a:lnTo>
                <a:lnTo>
                  <a:pt x="104" y="1356"/>
                </a:lnTo>
                <a:lnTo>
                  <a:pt x="120" y="1346"/>
                </a:lnTo>
                <a:lnTo>
                  <a:pt x="89" y="1392"/>
                </a:lnTo>
                <a:lnTo>
                  <a:pt x="83" y="1392"/>
                </a:lnTo>
                <a:lnTo>
                  <a:pt x="83" y="1398"/>
                </a:lnTo>
                <a:lnTo>
                  <a:pt x="5" y="1507"/>
                </a:lnTo>
                <a:lnTo>
                  <a:pt x="63" y="1429"/>
                </a:lnTo>
                <a:lnTo>
                  <a:pt x="68" y="1429"/>
                </a:lnTo>
                <a:lnTo>
                  <a:pt x="78" y="1424"/>
                </a:lnTo>
                <a:lnTo>
                  <a:pt x="78" y="1418"/>
                </a:lnTo>
                <a:lnTo>
                  <a:pt x="68" y="1424"/>
                </a:lnTo>
                <a:lnTo>
                  <a:pt x="83" y="1403"/>
                </a:lnTo>
                <a:lnTo>
                  <a:pt x="89" y="1403"/>
                </a:lnTo>
                <a:lnTo>
                  <a:pt x="94" y="1403"/>
                </a:lnTo>
                <a:lnTo>
                  <a:pt x="99" y="1398"/>
                </a:lnTo>
                <a:lnTo>
                  <a:pt x="99" y="1392"/>
                </a:lnTo>
                <a:lnTo>
                  <a:pt x="104" y="1392"/>
                </a:lnTo>
                <a:lnTo>
                  <a:pt x="99" y="1392"/>
                </a:lnTo>
                <a:lnTo>
                  <a:pt x="104" y="1392"/>
                </a:lnTo>
                <a:lnTo>
                  <a:pt x="99" y="1392"/>
                </a:lnTo>
                <a:lnTo>
                  <a:pt x="99" y="1387"/>
                </a:lnTo>
                <a:lnTo>
                  <a:pt x="94" y="1387"/>
                </a:lnTo>
                <a:lnTo>
                  <a:pt x="135" y="1341"/>
                </a:lnTo>
                <a:lnTo>
                  <a:pt x="135" y="1335"/>
                </a:lnTo>
                <a:lnTo>
                  <a:pt x="140" y="1335"/>
                </a:lnTo>
                <a:lnTo>
                  <a:pt x="146" y="1330"/>
                </a:lnTo>
                <a:lnTo>
                  <a:pt x="2276" y="2364"/>
                </a:lnTo>
                <a:lnTo>
                  <a:pt x="499" y="1205"/>
                </a:lnTo>
                <a:lnTo>
                  <a:pt x="483" y="1216"/>
                </a:lnTo>
                <a:lnTo>
                  <a:pt x="494" y="1211"/>
                </a:lnTo>
                <a:lnTo>
                  <a:pt x="499" y="1200"/>
                </a:lnTo>
                <a:lnTo>
                  <a:pt x="504" y="1205"/>
                </a:lnTo>
                <a:lnTo>
                  <a:pt x="499" y="1205"/>
                </a:lnTo>
                <a:lnTo>
                  <a:pt x="2276" y="2364"/>
                </a:lnTo>
                <a:lnTo>
                  <a:pt x="499" y="1200"/>
                </a:lnTo>
                <a:lnTo>
                  <a:pt x="504" y="1195"/>
                </a:lnTo>
                <a:lnTo>
                  <a:pt x="504" y="1200"/>
                </a:lnTo>
                <a:lnTo>
                  <a:pt x="499" y="1200"/>
                </a:lnTo>
                <a:lnTo>
                  <a:pt x="2276" y="2364"/>
                </a:lnTo>
                <a:lnTo>
                  <a:pt x="785" y="618"/>
                </a:lnTo>
                <a:lnTo>
                  <a:pt x="785" y="629"/>
                </a:lnTo>
                <a:lnTo>
                  <a:pt x="785" y="634"/>
                </a:lnTo>
                <a:lnTo>
                  <a:pt x="790" y="748"/>
                </a:lnTo>
                <a:lnTo>
                  <a:pt x="790" y="753"/>
                </a:lnTo>
                <a:lnTo>
                  <a:pt x="785" y="753"/>
                </a:lnTo>
                <a:lnTo>
                  <a:pt x="790" y="753"/>
                </a:lnTo>
                <a:lnTo>
                  <a:pt x="785" y="816"/>
                </a:lnTo>
                <a:lnTo>
                  <a:pt x="785" y="795"/>
                </a:lnTo>
                <a:lnTo>
                  <a:pt x="779" y="774"/>
                </a:lnTo>
                <a:lnTo>
                  <a:pt x="779" y="696"/>
                </a:lnTo>
                <a:lnTo>
                  <a:pt x="774" y="582"/>
                </a:lnTo>
                <a:lnTo>
                  <a:pt x="779" y="582"/>
                </a:lnTo>
                <a:lnTo>
                  <a:pt x="785" y="618"/>
                </a:lnTo>
                <a:lnTo>
                  <a:pt x="2276" y="2364"/>
                </a:lnTo>
                <a:lnTo>
                  <a:pt x="779" y="577"/>
                </a:lnTo>
                <a:lnTo>
                  <a:pt x="774" y="577"/>
                </a:lnTo>
                <a:lnTo>
                  <a:pt x="774" y="582"/>
                </a:lnTo>
                <a:lnTo>
                  <a:pt x="769" y="535"/>
                </a:lnTo>
                <a:lnTo>
                  <a:pt x="764" y="515"/>
                </a:lnTo>
                <a:lnTo>
                  <a:pt x="764" y="478"/>
                </a:lnTo>
                <a:lnTo>
                  <a:pt x="779" y="577"/>
                </a:lnTo>
                <a:lnTo>
                  <a:pt x="2276" y="2364"/>
                </a:lnTo>
                <a:lnTo>
                  <a:pt x="728" y="556"/>
                </a:lnTo>
                <a:lnTo>
                  <a:pt x="738" y="551"/>
                </a:lnTo>
                <a:lnTo>
                  <a:pt x="738" y="546"/>
                </a:lnTo>
                <a:lnTo>
                  <a:pt x="738" y="587"/>
                </a:lnTo>
                <a:lnTo>
                  <a:pt x="728" y="556"/>
                </a:lnTo>
                <a:lnTo>
                  <a:pt x="2276" y="2364"/>
                </a:lnTo>
                <a:lnTo>
                  <a:pt x="728" y="1013"/>
                </a:lnTo>
                <a:lnTo>
                  <a:pt x="728" y="1013"/>
                </a:lnTo>
                <a:lnTo>
                  <a:pt x="728" y="1018"/>
                </a:lnTo>
                <a:lnTo>
                  <a:pt x="728" y="1013"/>
                </a:lnTo>
                <a:lnTo>
                  <a:pt x="2276" y="2364"/>
                </a:lnTo>
                <a:lnTo>
                  <a:pt x="509" y="857"/>
                </a:lnTo>
                <a:lnTo>
                  <a:pt x="504" y="863"/>
                </a:lnTo>
                <a:lnTo>
                  <a:pt x="504" y="857"/>
                </a:lnTo>
                <a:lnTo>
                  <a:pt x="509" y="857"/>
                </a:lnTo>
                <a:lnTo>
                  <a:pt x="2276" y="2364"/>
                </a:lnTo>
                <a:lnTo>
                  <a:pt x="509" y="1065"/>
                </a:lnTo>
                <a:lnTo>
                  <a:pt x="520" y="1060"/>
                </a:lnTo>
                <a:lnTo>
                  <a:pt x="504" y="1070"/>
                </a:lnTo>
                <a:lnTo>
                  <a:pt x="509" y="1065"/>
                </a:lnTo>
                <a:lnTo>
                  <a:pt x="2276" y="2364"/>
                </a:lnTo>
                <a:lnTo>
                  <a:pt x="494" y="1076"/>
                </a:lnTo>
                <a:lnTo>
                  <a:pt x="520" y="1070"/>
                </a:lnTo>
                <a:lnTo>
                  <a:pt x="489" y="1081"/>
                </a:lnTo>
                <a:lnTo>
                  <a:pt x="494" y="1076"/>
                </a:lnTo>
                <a:lnTo>
                  <a:pt x="2276" y="2364"/>
                </a:lnTo>
                <a:lnTo>
                  <a:pt x="483" y="1086"/>
                </a:lnTo>
                <a:lnTo>
                  <a:pt x="546" y="1070"/>
                </a:lnTo>
                <a:lnTo>
                  <a:pt x="504" y="1091"/>
                </a:lnTo>
                <a:lnTo>
                  <a:pt x="546" y="1081"/>
                </a:lnTo>
                <a:lnTo>
                  <a:pt x="447" y="1117"/>
                </a:lnTo>
                <a:lnTo>
                  <a:pt x="483" y="1086"/>
                </a:lnTo>
                <a:lnTo>
                  <a:pt x="2276" y="2364"/>
                </a:lnTo>
                <a:lnTo>
                  <a:pt x="395" y="1112"/>
                </a:lnTo>
                <a:lnTo>
                  <a:pt x="400" y="1107"/>
                </a:lnTo>
                <a:lnTo>
                  <a:pt x="400" y="1112"/>
                </a:lnTo>
                <a:lnTo>
                  <a:pt x="400" y="1107"/>
                </a:lnTo>
                <a:lnTo>
                  <a:pt x="400" y="1112"/>
                </a:lnTo>
                <a:lnTo>
                  <a:pt x="395" y="1112"/>
                </a:lnTo>
                <a:lnTo>
                  <a:pt x="2276" y="2364"/>
                </a:lnTo>
                <a:lnTo>
                  <a:pt x="421" y="1044"/>
                </a:lnTo>
                <a:lnTo>
                  <a:pt x="416" y="1055"/>
                </a:lnTo>
                <a:lnTo>
                  <a:pt x="390" y="1070"/>
                </a:lnTo>
                <a:lnTo>
                  <a:pt x="421" y="1044"/>
                </a:lnTo>
                <a:lnTo>
                  <a:pt x="2276" y="2364"/>
                </a:lnTo>
                <a:lnTo>
                  <a:pt x="317" y="733"/>
                </a:lnTo>
                <a:lnTo>
                  <a:pt x="322" y="727"/>
                </a:lnTo>
                <a:lnTo>
                  <a:pt x="322" y="733"/>
                </a:lnTo>
                <a:lnTo>
                  <a:pt x="317" y="727"/>
                </a:lnTo>
                <a:lnTo>
                  <a:pt x="317" y="733"/>
                </a:lnTo>
                <a:lnTo>
                  <a:pt x="2276" y="2364"/>
                </a:lnTo>
                <a:lnTo>
                  <a:pt x="281" y="546"/>
                </a:lnTo>
                <a:lnTo>
                  <a:pt x="281" y="540"/>
                </a:lnTo>
                <a:lnTo>
                  <a:pt x="286" y="546"/>
                </a:lnTo>
                <a:lnTo>
                  <a:pt x="281" y="551"/>
                </a:lnTo>
                <a:lnTo>
                  <a:pt x="281" y="546"/>
                </a:lnTo>
                <a:lnTo>
                  <a:pt x="2276" y="2364"/>
                </a:lnTo>
                <a:lnTo>
                  <a:pt x="270" y="582"/>
                </a:lnTo>
                <a:lnTo>
                  <a:pt x="281" y="577"/>
                </a:lnTo>
                <a:lnTo>
                  <a:pt x="286" y="603"/>
                </a:lnTo>
                <a:lnTo>
                  <a:pt x="281" y="613"/>
                </a:lnTo>
                <a:lnTo>
                  <a:pt x="276" y="618"/>
                </a:lnTo>
                <a:lnTo>
                  <a:pt x="265" y="613"/>
                </a:lnTo>
                <a:lnTo>
                  <a:pt x="270" y="582"/>
                </a:lnTo>
                <a:lnTo>
                  <a:pt x="2276" y="2364"/>
                </a:lnTo>
                <a:lnTo>
                  <a:pt x="260" y="629"/>
                </a:lnTo>
                <a:lnTo>
                  <a:pt x="265" y="634"/>
                </a:lnTo>
                <a:lnTo>
                  <a:pt x="260" y="644"/>
                </a:lnTo>
                <a:lnTo>
                  <a:pt x="255" y="639"/>
                </a:lnTo>
                <a:lnTo>
                  <a:pt x="260" y="629"/>
                </a:lnTo>
                <a:lnTo>
                  <a:pt x="2276" y="2364"/>
                </a:lnTo>
                <a:lnTo>
                  <a:pt x="244" y="696"/>
                </a:lnTo>
                <a:lnTo>
                  <a:pt x="286" y="644"/>
                </a:lnTo>
                <a:lnTo>
                  <a:pt x="281" y="676"/>
                </a:lnTo>
                <a:lnTo>
                  <a:pt x="234" y="727"/>
                </a:lnTo>
                <a:lnTo>
                  <a:pt x="244" y="696"/>
                </a:lnTo>
                <a:lnTo>
                  <a:pt x="2276" y="2364"/>
                </a:lnTo>
                <a:lnTo>
                  <a:pt x="11" y="961"/>
                </a:lnTo>
                <a:lnTo>
                  <a:pt x="239" y="702"/>
                </a:lnTo>
                <a:lnTo>
                  <a:pt x="229" y="733"/>
                </a:lnTo>
                <a:lnTo>
                  <a:pt x="192" y="769"/>
                </a:lnTo>
                <a:lnTo>
                  <a:pt x="187" y="769"/>
                </a:lnTo>
                <a:lnTo>
                  <a:pt x="172" y="774"/>
                </a:lnTo>
                <a:lnTo>
                  <a:pt x="172" y="779"/>
                </a:lnTo>
                <a:lnTo>
                  <a:pt x="177" y="785"/>
                </a:lnTo>
                <a:lnTo>
                  <a:pt x="161" y="800"/>
                </a:lnTo>
                <a:lnTo>
                  <a:pt x="52" y="940"/>
                </a:lnTo>
                <a:lnTo>
                  <a:pt x="11" y="961"/>
                </a:lnTo>
                <a:lnTo>
                  <a:pt x="2276" y="2364"/>
                </a:lnTo>
                <a:lnTo>
                  <a:pt x="224" y="743"/>
                </a:lnTo>
                <a:lnTo>
                  <a:pt x="213" y="774"/>
                </a:lnTo>
                <a:lnTo>
                  <a:pt x="198" y="774"/>
                </a:lnTo>
                <a:lnTo>
                  <a:pt x="224" y="743"/>
                </a:lnTo>
                <a:lnTo>
                  <a:pt x="2276" y="2364"/>
                </a:lnTo>
                <a:lnTo>
                  <a:pt x="135" y="883"/>
                </a:lnTo>
                <a:lnTo>
                  <a:pt x="114" y="899"/>
                </a:lnTo>
                <a:lnTo>
                  <a:pt x="52" y="935"/>
                </a:lnTo>
                <a:lnTo>
                  <a:pt x="182" y="790"/>
                </a:lnTo>
                <a:lnTo>
                  <a:pt x="192" y="795"/>
                </a:lnTo>
                <a:lnTo>
                  <a:pt x="198" y="795"/>
                </a:lnTo>
                <a:lnTo>
                  <a:pt x="203" y="790"/>
                </a:lnTo>
                <a:lnTo>
                  <a:pt x="192" y="821"/>
                </a:lnTo>
                <a:lnTo>
                  <a:pt x="213" y="785"/>
                </a:lnTo>
                <a:lnTo>
                  <a:pt x="218" y="774"/>
                </a:lnTo>
                <a:lnTo>
                  <a:pt x="234" y="738"/>
                </a:lnTo>
                <a:lnTo>
                  <a:pt x="281" y="681"/>
                </a:lnTo>
                <a:lnTo>
                  <a:pt x="260" y="738"/>
                </a:lnTo>
                <a:lnTo>
                  <a:pt x="255" y="738"/>
                </a:lnTo>
                <a:lnTo>
                  <a:pt x="244" y="748"/>
                </a:lnTo>
                <a:lnTo>
                  <a:pt x="250" y="748"/>
                </a:lnTo>
                <a:lnTo>
                  <a:pt x="255" y="743"/>
                </a:lnTo>
                <a:lnTo>
                  <a:pt x="229" y="779"/>
                </a:lnTo>
                <a:lnTo>
                  <a:pt x="198" y="821"/>
                </a:lnTo>
                <a:lnTo>
                  <a:pt x="192" y="826"/>
                </a:lnTo>
                <a:lnTo>
                  <a:pt x="192" y="821"/>
                </a:lnTo>
                <a:lnTo>
                  <a:pt x="187" y="826"/>
                </a:lnTo>
                <a:lnTo>
                  <a:pt x="135" y="883"/>
                </a:lnTo>
                <a:lnTo>
                  <a:pt x="2276" y="2364"/>
                </a:lnTo>
                <a:lnTo>
                  <a:pt x="213" y="951"/>
                </a:lnTo>
                <a:lnTo>
                  <a:pt x="218" y="946"/>
                </a:lnTo>
                <a:lnTo>
                  <a:pt x="213" y="946"/>
                </a:lnTo>
                <a:lnTo>
                  <a:pt x="218" y="946"/>
                </a:lnTo>
                <a:lnTo>
                  <a:pt x="213" y="951"/>
                </a:lnTo>
                <a:lnTo>
                  <a:pt x="2276" y="2364"/>
                </a:lnTo>
                <a:lnTo>
                  <a:pt x="203" y="1174"/>
                </a:lnTo>
                <a:lnTo>
                  <a:pt x="198" y="1169"/>
                </a:lnTo>
                <a:lnTo>
                  <a:pt x="192" y="1169"/>
                </a:lnTo>
                <a:lnTo>
                  <a:pt x="192" y="1174"/>
                </a:lnTo>
                <a:lnTo>
                  <a:pt x="187" y="1174"/>
                </a:lnTo>
                <a:lnTo>
                  <a:pt x="187" y="1179"/>
                </a:lnTo>
                <a:lnTo>
                  <a:pt x="192" y="1179"/>
                </a:lnTo>
                <a:lnTo>
                  <a:pt x="198" y="1179"/>
                </a:lnTo>
                <a:lnTo>
                  <a:pt x="192" y="1185"/>
                </a:lnTo>
                <a:lnTo>
                  <a:pt x="172" y="1195"/>
                </a:lnTo>
                <a:lnTo>
                  <a:pt x="187" y="1185"/>
                </a:lnTo>
                <a:lnTo>
                  <a:pt x="146" y="1226"/>
                </a:lnTo>
                <a:lnTo>
                  <a:pt x="172" y="1195"/>
                </a:lnTo>
                <a:lnTo>
                  <a:pt x="229" y="1117"/>
                </a:lnTo>
                <a:lnTo>
                  <a:pt x="281" y="1076"/>
                </a:lnTo>
                <a:lnTo>
                  <a:pt x="333" y="1029"/>
                </a:lnTo>
                <a:lnTo>
                  <a:pt x="374" y="977"/>
                </a:lnTo>
                <a:lnTo>
                  <a:pt x="379" y="977"/>
                </a:lnTo>
                <a:lnTo>
                  <a:pt x="307" y="1060"/>
                </a:lnTo>
                <a:lnTo>
                  <a:pt x="239" y="1138"/>
                </a:lnTo>
                <a:lnTo>
                  <a:pt x="234" y="1138"/>
                </a:lnTo>
                <a:lnTo>
                  <a:pt x="213" y="1164"/>
                </a:lnTo>
                <a:lnTo>
                  <a:pt x="213" y="1159"/>
                </a:lnTo>
                <a:lnTo>
                  <a:pt x="203" y="1159"/>
                </a:lnTo>
                <a:lnTo>
                  <a:pt x="208" y="1164"/>
                </a:lnTo>
                <a:lnTo>
                  <a:pt x="213" y="1164"/>
                </a:lnTo>
                <a:lnTo>
                  <a:pt x="203" y="1174"/>
                </a:lnTo>
                <a:lnTo>
                  <a:pt x="2276" y="2364"/>
                </a:lnTo>
                <a:lnTo>
                  <a:pt x="270" y="1164"/>
                </a:lnTo>
                <a:lnTo>
                  <a:pt x="250" y="1205"/>
                </a:lnTo>
                <a:lnTo>
                  <a:pt x="244" y="1226"/>
                </a:lnTo>
                <a:lnTo>
                  <a:pt x="250" y="1221"/>
                </a:lnTo>
                <a:lnTo>
                  <a:pt x="255" y="1221"/>
                </a:lnTo>
                <a:lnTo>
                  <a:pt x="255" y="1216"/>
                </a:lnTo>
                <a:lnTo>
                  <a:pt x="255" y="1211"/>
                </a:lnTo>
                <a:lnTo>
                  <a:pt x="281" y="1179"/>
                </a:lnTo>
                <a:lnTo>
                  <a:pt x="343" y="1107"/>
                </a:lnTo>
                <a:lnTo>
                  <a:pt x="400" y="1081"/>
                </a:lnTo>
                <a:lnTo>
                  <a:pt x="364" y="1128"/>
                </a:lnTo>
                <a:lnTo>
                  <a:pt x="265" y="1211"/>
                </a:lnTo>
                <a:lnTo>
                  <a:pt x="182" y="1278"/>
                </a:lnTo>
                <a:lnTo>
                  <a:pt x="270" y="1164"/>
                </a:lnTo>
                <a:lnTo>
                  <a:pt x="2276" y="2364"/>
                </a:lnTo>
                <a:lnTo>
                  <a:pt x="327" y="1143"/>
                </a:lnTo>
                <a:lnTo>
                  <a:pt x="317" y="1148"/>
                </a:lnTo>
                <a:lnTo>
                  <a:pt x="322" y="1148"/>
                </a:lnTo>
                <a:lnTo>
                  <a:pt x="327" y="1153"/>
                </a:lnTo>
                <a:lnTo>
                  <a:pt x="333" y="1148"/>
                </a:lnTo>
                <a:lnTo>
                  <a:pt x="333" y="1143"/>
                </a:lnTo>
                <a:lnTo>
                  <a:pt x="327" y="1143"/>
                </a:lnTo>
                <a:lnTo>
                  <a:pt x="2276" y="2364"/>
                </a:lnTo>
                <a:lnTo>
                  <a:pt x="909" y="390"/>
                </a:lnTo>
                <a:lnTo>
                  <a:pt x="904" y="395"/>
                </a:lnTo>
                <a:lnTo>
                  <a:pt x="904" y="390"/>
                </a:lnTo>
                <a:lnTo>
                  <a:pt x="904" y="395"/>
                </a:lnTo>
                <a:lnTo>
                  <a:pt x="899" y="395"/>
                </a:lnTo>
                <a:lnTo>
                  <a:pt x="904" y="395"/>
                </a:lnTo>
                <a:lnTo>
                  <a:pt x="909" y="390"/>
                </a:lnTo>
                <a:lnTo>
                  <a:pt x="2276" y="2364"/>
                </a:lnTo>
                <a:lnTo>
                  <a:pt x="343" y="2213"/>
                </a:lnTo>
                <a:lnTo>
                  <a:pt x="338" y="2234"/>
                </a:lnTo>
                <a:lnTo>
                  <a:pt x="333" y="2234"/>
                </a:lnTo>
                <a:lnTo>
                  <a:pt x="333" y="2224"/>
                </a:lnTo>
                <a:lnTo>
                  <a:pt x="327" y="2244"/>
                </a:lnTo>
                <a:lnTo>
                  <a:pt x="338" y="2234"/>
                </a:lnTo>
                <a:lnTo>
                  <a:pt x="343" y="2213"/>
                </a:lnTo>
                <a:lnTo>
                  <a:pt x="2276" y="2364"/>
                </a:lnTo>
                <a:lnTo>
                  <a:pt x="364" y="1252"/>
                </a:lnTo>
                <a:lnTo>
                  <a:pt x="369" y="1252"/>
                </a:lnTo>
                <a:lnTo>
                  <a:pt x="369" y="1247"/>
                </a:lnTo>
                <a:lnTo>
                  <a:pt x="369" y="1242"/>
                </a:lnTo>
                <a:lnTo>
                  <a:pt x="364" y="1242"/>
                </a:lnTo>
                <a:lnTo>
                  <a:pt x="364" y="1237"/>
                </a:lnTo>
                <a:lnTo>
                  <a:pt x="353" y="1242"/>
                </a:lnTo>
                <a:lnTo>
                  <a:pt x="348" y="1247"/>
                </a:lnTo>
                <a:lnTo>
                  <a:pt x="348" y="1252"/>
                </a:lnTo>
                <a:lnTo>
                  <a:pt x="348" y="1247"/>
                </a:lnTo>
                <a:lnTo>
                  <a:pt x="348" y="1252"/>
                </a:lnTo>
                <a:lnTo>
                  <a:pt x="353" y="1252"/>
                </a:lnTo>
                <a:lnTo>
                  <a:pt x="348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7"/>
                </a:lnTo>
                <a:lnTo>
                  <a:pt x="359" y="1252"/>
                </a:lnTo>
                <a:lnTo>
                  <a:pt x="359" y="1257"/>
                </a:lnTo>
                <a:lnTo>
                  <a:pt x="364" y="1252"/>
                </a:lnTo>
                <a:lnTo>
                  <a:pt x="2276" y="2364"/>
                </a:lnTo>
                <a:lnTo>
                  <a:pt x="338" y="1382"/>
                </a:lnTo>
                <a:lnTo>
                  <a:pt x="333" y="1387"/>
                </a:lnTo>
                <a:lnTo>
                  <a:pt x="338" y="1387"/>
                </a:lnTo>
                <a:lnTo>
                  <a:pt x="343" y="1382"/>
                </a:lnTo>
                <a:lnTo>
                  <a:pt x="338" y="1382"/>
                </a:lnTo>
                <a:lnTo>
                  <a:pt x="2276" y="2364"/>
                </a:lnTo>
                <a:lnTo>
                  <a:pt x="333" y="1974"/>
                </a:lnTo>
                <a:lnTo>
                  <a:pt x="338" y="1912"/>
                </a:lnTo>
                <a:lnTo>
                  <a:pt x="333" y="1922"/>
                </a:lnTo>
                <a:lnTo>
                  <a:pt x="333" y="1938"/>
                </a:lnTo>
                <a:lnTo>
                  <a:pt x="333" y="1974"/>
                </a:lnTo>
                <a:lnTo>
                  <a:pt x="2276" y="2364"/>
                </a:lnTo>
                <a:lnTo>
                  <a:pt x="333" y="1335"/>
                </a:lnTo>
                <a:lnTo>
                  <a:pt x="327" y="1341"/>
                </a:lnTo>
                <a:lnTo>
                  <a:pt x="333" y="1341"/>
                </a:lnTo>
                <a:lnTo>
                  <a:pt x="333" y="1335"/>
                </a:lnTo>
                <a:lnTo>
                  <a:pt x="2276" y="2364"/>
                </a:lnTo>
                <a:lnTo>
                  <a:pt x="343" y="1335"/>
                </a:lnTo>
                <a:lnTo>
                  <a:pt x="338" y="1335"/>
                </a:lnTo>
                <a:lnTo>
                  <a:pt x="333" y="1341"/>
                </a:lnTo>
                <a:lnTo>
                  <a:pt x="338" y="1341"/>
                </a:lnTo>
                <a:lnTo>
                  <a:pt x="343" y="1335"/>
                </a:lnTo>
                <a:lnTo>
                  <a:pt x="2276" y="2364"/>
                </a:lnTo>
                <a:lnTo>
                  <a:pt x="327" y="1974"/>
                </a:lnTo>
                <a:lnTo>
                  <a:pt x="327" y="1990"/>
                </a:lnTo>
                <a:lnTo>
                  <a:pt x="333" y="1979"/>
                </a:lnTo>
                <a:lnTo>
                  <a:pt x="327" y="1974"/>
                </a:lnTo>
                <a:lnTo>
                  <a:pt x="2276" y="2364"/>
                </a:lnTo>
                <a:lnTo>
                  <a:pt x="333" y="1330"/>
                </a:lnTo>
                <a:lnTo>
                  <a:pt x="327" y="1330"/>
                </a:lnTo>
                <a:lnTo>
                  <a:pt x="322" y="1335"/>
                </a:lnTo>
                <a:lnTo>
                  <a:pt x="327" y="1335"/>
                </a:lnTo>
                <a:lnTo>
                  <a:pt x="333" y="1335"/>
                </a:lnTo>
                <a:lnTo>
                  <a:pt x="333" y="1330"/>
                </a:lnTo>
                <a:lnTo>
                  <a:pt x="2276" y="2364"/>
                </a:lnTo>
                <a:lnTo>
                  <a:pt x="463" y="1122"/>
                </a:lnTo>
                <a:lnTo>
                  <a:pt x="463" y="1128"/>
                </a:lnTo>
                <a:lnTo>
                  <a:pt x="468" y="1122"/>
                </a:lnTo>
                <a:lnTo>
                  <a:pt x="473" y="1117"/>
                </a:lnTo>
                <a:lnTo>
                  <a:pt x="478" y="1112"/>
                </a:lnTo>
                <a:lnTo>
                  <a:pt x="483" y="1112"/>
                </a:lnTo>
                <a:lnTo>
                  <a:pt x="483" y="1107"/>
                </a:lnTo>
                <a:lnTo>
                  <a:pt x="478" y="1112"/>
                </a:lnTo>
                <a:lnTo>
                  <a:pt x="468" y="1117"/>
                </a:lnTo>
                <a:lnTo>
                  <a:pt x="463" y="1122"/>
                </a:lnTo>
                <a:lnTo>
                  <a:pt x="2276" y="2364"/>
                </a:lnTo>
                <a:lnTo>
                  <a:pt x="447" y="1221"/>
                </a:lnTo>
                <a:lnTo>
                  <a:pt x="452" y="1221"/>
                </a:lnTo>
                <a:lnTo>
                  <a:pt x="457" y="1221"/>
                </a:lnTo>
                <a:lnTo>
                  <a:pt x="457" y="1216"/>
                </a:lnTo>
                <a:lnTo>
                  <a:pt x="463" y="1216"/>
                </a:lnTo>
                <a:lnTo>
                  <a:pt x="457" y="1211"/>
                </a:lnTo>
                <a:lnTo>
                  <a:pt x="452" y="1211"/>
                </a:lnTo>
                <a:lnTo>
                  <a:pt x="447" y="1216"/>
                </a:lnTo>
                <a:lnTo>
                  <a:pt x="447" y="1221"/>
                </a:lnTo>
                <a:lnTo>
                  <a:pt x="2276" y="2364"/>
                </a:lnTo>
                <a:lnTo>
                  <a:pt x="379" y="1320"/>
                </a:lnTo>
                <a:lnTo>
                  <a:pt x="385" y="1315"/>
                </a:lnTo>
                <a:lnTo>
                  <a:pt x="374" y="1315"/>
                </a:lnTo>
                <a:lnTo>
                  <a:pt x="374" y="1320"/>
                </a:lnTo>
                <a:lnTo>
                  <a:pt x="379" y="1320"/>
                </a:lnTo>
                <a:lnTo>
                  <a:pt x="2276" y="2364"/>
                </a:lnTo>
                <a:lnTo>
                  <a:pt x="379" y="1372"/>
                </a:lnTo>
                <a:lnTo>
                  <a:pt x="390" y="1366"/>
                </a:lnTo>
                <a:lnTo>
                  <a:pt x="390" y="1361"/>
                </a:lnTo>
                <a:lnTo>
                  <a:pt x="379" y="1372"/>
                </a:lnTo>
                <a:lnTo>
                  <a:pt x="2276" y="2364"/>
                </a:lnTo>
                <a:lnTo>
                  <a:pt x="395" y="1325"/>
                </a:lnTo>
                <a:lnTo>
                  <a:pt x="390" y="1320"/>
                </a:lnTo>
                <a:lnTo>
                  <a:pt x="385" y="1320"/>
                </a:lnTo>
                <a:lnTo>
                  <a:pt x="379" y="1325"/>
                </a:lnTo>
                <a:lnTo>
                  <a:pt x="374" y="1330"/>
                </a:lnTo>
                <a:lnTo>
                  <a:pt x="379" y="1330"/>
                </a:lnTo>
                <a:lnTo>
                  <a:pt x="374" y="1330"/>
                </a:lnTo>
                <a:lnTo>
                  <a:pt x="374" y="1335"/>
                </a:lnTo>
                <a:lnTo>
                  <a:pt x="379" y="1330"/>
                </a:lnTo>
                <a:lnTo>
                  <a:pt x="374" y="1335"/>
                </a:lnTo>
                <a:lnTo>
                  <a:pt x="379" y="1335"/>
                </a:lnTo>
                <a:lnTo>
                  <a:pt x="385" y="1335"/>
                </a:lnTo>
                <a:lnTo>
                  <a:pt x="385" y="1330"/>
                </a:lnTo>
                <a:lnTo>
                  <a:pt x="390" y="1330"/>
                </a:lnTo>
                <a:lnTo>
                  <a:pt x="390" y="1325"/>
                </a:lnTo>
                <a:lnTo>
                  <a:pt x="395" y="1325"/>
                </a:lnTo>
                <a:lnTo>
                  <a:pt x="2276" y="2364"/>
                </a:lnTo>
                <a:lnTo>
                  <a:pt x="395" y="1283"/>
                </a:lnTo>
                <a:lnTo>
                  <a:pt x="390" y="1278"/>
                </a:lnTo>
                <a:lnTo>
                  <a:pt x="385" y="1278"/>
                </a:lnTo>
                <a:lnTo>
                  <a:pt x="385" y="1283"/>
                </a:lnTo>
                <a:lnTo>
                  <a:pt x="379" y="1283"/>
                </a:lnTo>
                <a:lnTo>
                  <a:pt x="374" y="1283"/>
                </a:lnTo>
                <a:lnTo>
                  <a:pt x="369" y="1289"/>
                </a:lnTo>
                <a:lnTo>
                  <a:pt x="374" y="1289"/>
                </a:lnTo>
                <a:lnTo>
                  <a:pt x="369" y="1289"/>
                </a:lnTo>
                <a:lnTo>
                  <a:pt x="369" y="1294"/>
                </a:lnTo>
                <a:lnTo>
                  <a:pt x="369" y="1299"/>
                </a:lnTo>
                <a:lnTo>
                  <a:pt x="369" y="1294"/>
                </a:lnTo>
                <a:lnTo>
                  <a:pt x="369" y="1299"/>
                </a:lnTo>
                <a:lnTo>
                  <a:pt x="374" y="1299"/>
                </a:lnTo>
                <a:lnTo>
                  <a:pt x="369" y="1299"/>
                </a:lnTo>
                <a:lnTo>
                  <a:pt x="374" y="1299"/>
                </a:lnTo>
                <a:lnTo>
                  <a:pt x="379" y="1299"/>
                </a:lnTo>
                <a:lnTo>
                  <a:pt x="385" y="1299"/>
                </a:lnTo>
                <a:lnTo>
                  <a:pt x="390" y="1294"/>
                </a:lnTo>
                <a:lnTo>
                  <a:pt x="390" y="1289"/>
                </a:lnTo>
                <a:lnTo>
                  <a:pt x="395" y="1289"/>
                </a:lnTo>
                <a:lnTo>
                  <a:pt x="395" y="1283"/>
                </a:lnTo>
                <a:lnTo>
                  <a:pt x="2276" y="2364"/>
                </a:lnTo>
                <a:lnTo>
                  <a:pt x="270" y="1361"/>
                </a:lnTo>
                <a:lnTo>
                  <a:pt x="270" y="1356"/>
                </a:lnTo>
                <a:lnTo>
                  <a:pt x="260" y="1356"/>
                </a:lnTo>
                <a:lnTo>
                  <a:pt x="255" y="1361"/>
                </a:lnTo>
                <a:lnTo>
                  <a:pt x="250" y="1366"/>
                </a:lnTo>
                <a:lnTo>
                  <a:pt x="244" y="1372"/>
                </a:lnTo>
                <a:lnTo>
                  <a:pt x="239" y="1377"/>
                </a:lnTo>
                <a:lnTo>
                  <a:pt x="244" y="1377"/>
                </a:lnTo>
                <a:lnTo>
                  <a:pt x="239" y="1377"/>
                </a:lnTo>
                <a:lnTo>
                  <a:pt x="244" y="1377"/>
                </a:lnTo>
                <a:lnTo>
                  <a:pt x="239" y="1382"/>
                </a:lnTo>
                <a:lnTo>
                  <a:pt x="244" y="1377"/>
                </a:lnTo>
                <a:lnTo>
                  <a:pt x="250" y="1377"/>
                </a:lnTo>
                <a:lnTo>
                  <a:pt x="250" y="1382"/>
                </a:lnTo>
                <a:lnTo>
                  <a:pt x="250" y="1377"/>
                </a:lnTo>
                <a:lnTo>
                  <a:pt x="255" y="1377"/>
                </a:lnTo>
                <a:lnTo>
                  <a:pt x="255" y="1382"/>
                </a:lnTo>
                <a:lnTo>
                  <a:pt x="255" y="1377"/>
                </a:lnTo>
                <a:lnTo>
                  <a:pt x="265" y="1372"/>
                </a:lnTo>
                <a:lnTo>
                  <a:pt x="265" y="1366"/>
                </a:lnTo>
                <a:lnTo>
                  <a:pt x="270" y="1366"/>
                </a:lnTo>
                <a:lnTo>
                  <a:pt x="270" y="1361"/>
                </a:lnTo>
                <a:lnTo>
                  <a:pt x="2276" y="2364"/>
                </a:lnTo>
                <a:lnTo>
                  <a:pt x="255" y="1289"/>
                </a:lnTo>
                <a:lnTo>
                  <a:pt x="244" y="1294"/>
                </a:lnTo>
                <a:lnTo>
                  <a:pt x="234" y="1299"/>
                </a:lnTo>
                <a:lnTo>
                  <a:pt x="239" y="1299"/>
                </a:lnTo>
                <a:lnTo>
                  <a:pt x="255" y="1294"/>
                </a:lnTo>
                <a:lnTo>
                  <a:pt x="255" y="1289"/>
                </a:lnTo>
                <a:lnTo>
                  <a:pt x="2276" y="2364"/>
                </a:lnTo>
                <a:lnTo>
                  <a:pt x="286" y="1278"/>
                </a:lnTo>
                <a:lnTo>
                  <a:pt x="286" y="1273"/>
                </a:lnTo>
                <a:lnTo>
                  <a:pt x="281" y="1278"/>
                </a:lnTo>
                <a:lnTo>
                  <a:pt x="286" y="1278"/>
                </a:lnTo>
                <a:lnTo>
                  <a:pt x="2276" y="2364"/>
                </a:lnTo>
                <a:lnTo>
                  <a:pt x="270" y="1283"/>
                </a:lnTo>
                <a:lnTo>
                  <a:pt x="276" y="1283"/>
                </a:lnTo>
                <a:lnTo>
                  <a:pt x="276" y="1278"/>
                </a:lnTo>
                <a:lnTo>
                  <a:pt x="270" y="1283"/>
                </a:lnTo>
                <a:lnTo>
                  <a:pt x="270" y="1289"/>
                </a:lnTo>
                <a:lnTo>
                  <a:pt x="270" y="1283"/>
                </a:lnTo>
                <a:lnTo>
                  <a:pt x="2276" y="2364"/>
                </a:lnTo>
                <a:lnTo>
                  <a:pt x="286" y="1341"/>
                </a:lnTo>
                <a:lnTo>
                  <a:pt x="286" y="1335"/>
                </a:lnTo>
                <a:lnTo>
                  <a:pt x="281" y="1335"/>
                </a:lnTo>
                <a:lnTo>
                  <a:pt x="276" y="1346"/>
                </a:lnTo>
                <a:lnTo>
                  <a:pt x="270" y="1346"/>
                </a:lnTo>
                <a:lnTo>
                  <a:pt x="281" y="1346"/>
                </a:lnTo>
                <a:lnTo>
                  <a:pt x="286" y="1341"/>
                </a:lnTo>
                <a:lnTo>
                  <a:pt x="2276" y="2364"/>
                </a:lnTo>
                <a:lnTo>
                  <a:pt x="296" y="1278"/>
                </a:lnTo>
                <a:lnTo>
                  <a:pt x="302" y="1273"/>
                </a:lnTo>
                <a:lnTo>
                  <a:pt x="307" y="1273"/>
                </a:lnTo>
                <a:lnTo>
                  <a:pt x="307" y="1268"/>
                </a:lnTo>
                <a:lnTo>
                  <a:pt x="317" y="1263"/>
                </a:lnTo>
                <a:lnTo>
                  <a:pt x="307" y="1263"/>
                </a:lnTo>
                <a:lnTo>
                  <a:pt x="307" y="1257"/>
                </a:lnTo>
                <a:lnTo>
                  <a:pt x="296" y="1263"/>
                </a:lnTo>
                <a:lnTo>
                  <a:pt x="291" y="1268"/>
                </a:lnTo>
                <a:lnTo>
                  <a:pt x="286" y="1268"/>
                </a:lnTo>
                <a:lnTo>
                  <a:pt x="291" y="1268"/>
                </a:lnTo>
                <a:lnTo>
                  <a:pt x="291" y="1273"/>
                </a:lnTo>
                <a:lnTo>
                  <a:pt x="291" y="1268"/>
                </a:lnTo>
                <a:lnTo>
                  <a:pt x="291" y="1273"/>
                </a:lnTo>
                <a:lnTo>
                  <a:pt x="286" y="1278"/>
                </a:lnTo>
                <a:lnTo>
                  <a:pt x="291" y="1273"/>
                </a:lnTo>
                <a:lnTo>
                  <a:pt x="291" y="1278"/>
                </a:lnTo>
                <a:lnTo>
                  <a:pt x="291" y="1273"/>
                </a:lnTo>
                <a:lnTo>
                  <a:pt x="296" y="1278"/>
                </a:lnTo>
                <a:lnTo>
                  <a:pt x="2276" y="2364"/>
                </a:lnTo>
                <a:lnTo>
                  <a:pt x="213" y="1382"/>
                </a:lnTo>
                <a:lnTo>
                  <a:pt x="224" y="1377"/>
                </a:lnTo>
                <a:lnTo>
                  <a:pt x="224" y="1372"/>
                </a:lnTo>
                <a:lnTo>
                  <a:pt x="218" y="1372"/>
                </a:lnTo>
                <a:lnTo>
                  <a:pt x="213" y="1382"/>
                </a:lnTo>
                <a:lnTo>
                  <a:pt x="213" y="1377"/>
                </a:lnTo>
                <a:lnTo>
                  <a:pt x="213" y="1382"/>
                </a:lnTo>
                <a:lnTo>
                  <a:pt x="2276" y="2364"/>
                </a:lnTo>
                <a:lnTo>
                  <a:pt x="317" y="1351"/>
                </a:lnTo>
                <a:lnTo>
                  <a:pt x="296" y="1361"/>
                </a:lnTo>
                <a:lnTo>
                  <a:pt x="307" y="1356"/>
                </a:lnTo>
                <a:lnTo>
                  <a:pt x="317" y="1351"/>
                </a:lnTo>
                <a:lnTo>
                  <a:pt x="2276" y="2364"/>
                </a:lnTo>
                <a:lnTo>
                  <a:pt x="302" y="1341"/>
                </a:lnTo>
                <a:lnTo>
                  <a:pt x="307" y="1335"/>
                </a:lnTo>
                <a:lnTo>
                  <a:pt x="302" y="1335"/>
                </a:lnTo>
                <a:lnTo>
                  <a:pt x="296" y="1341"/>
                </a:lnTo>
                <a:lnTo>
                  <a:pt x="302" y="1341"/>
                </a:lnTo>
                <a:lnTo>
                  <a:pt x="2276" y="2364"/>
                </a:lnTo>
                <a:lnTo>
                  <a:pt x="353" y="1195"/>
                </a:lnTo>
                <a:lnTo>
                  <a:pt x="359" y="1195"/>
                </a:lnTo>
                <a:lnTo>
                  <a:pt x="364" y="1190"/>
                </a:lnTo>
                <a:lnTo>
                  <a:pt x="353" y="1195"/>
                </a:lnTo>
                <a:lnTo>
                  <a:pt x="2276" y="2364"/>
                </a:lnTo>
                <a:lnTo>
                  <a:pt x="343" y="2052"/>
                </a:lnTo>
                <a:lnTo>
                  <a:pt x="343" y="2057"/>
                </a:lnTo>
                <a:lnTo>
                  <a:pt x="343" y="2068"/>
                </a:lnTo>
                <a:lnTo>
                  <a:pt x="343" y="2052"/>
                </a:lnTo>
                <a:lnTo>
                  <a:pt x="2276" y="2364"/>
                </a:lnTo>
                <a:lnTo>
                  <a:pt x="322" y="1964"/>
                </a:lnTo>
                <a:lnTo>
                  <a:pt x="322" y="1979"/>
                </a:lnTo>
                <a:lnTo>
                  <a:pt x="322" y="1974"/>
                </a:lnTo>
                <a:lnTo>
                  <a:pt x="322" y="1964"/>
                </a:lnTo>
                <a:lnTo>
                  <a:pt x="2276" y="2364"/>
                </a:lnTo>
                <a:lnTo>
                  <a:pt x="348" y="1289"/>
                </a:lnTo>
                <a:lnTo>
                  <a:pt x="348" y="1283"/>
                </a:lnTo>
                <a:lnTo>
                  <a:pt x="343" y="1289"/>
                </a:lnTo>
                <a:lnTo>
                  <a:pt x="348" y="1289"/>
                </a:lnTo>
                <a:lnTo>
                  <a:pt x="2276" y="2364"/>
                </a:lnTo>
                <a:lnTo>
                  <a:pt x="624" y="1122"/>
                </a:lnTo>
                <a:lnTo>
                  <a:pt x="624" y="1128"/>
                </a:lnTo>
                <a:lnTo>
                  <a:pt x="634" y="1122"/>
                </a:lnTo>
                <a:lnTo>
                  <a:pt x="629" y="1122"/>
                </a:lnTo>
                <a:lnTo>
                  <a:pt x="624" y="1122"/>
                </a:lnTo>
                <a:lnTo>
                  <a:pt x="2276" y="2364"/>
                </a:lnTo>
                <a:lnTo>
                  <a:pt x="779" y="1091"/>
                </a:lnTo>
                <a:lnTo>
                  <a:pt x="785" y="1086"/>
                </a:lnTo>
                <a:lnTo>
                  <a:pt x="790" y="1081"/>
                </a:lnTo>
                <a:lnTo>
                  <a:pt x="790" y="1076"/>
                </a:lnTo>
                <a:lnTo>
                  <a:pt x="785" y="1081"/>
                </a:lnTo>
                <a:lnTo>
                  <a:pt x="779" y="1091"/>
                </a:lnTo>
                <a:lnTo>
                  <a:pt x="779" y="1086"/>
                </a:lnTo>
                <a:lnTo>
                  <a:pt x="779" y="1091"/>
                </a:lnTo>
                <a:lnTo>
                  <a:pt x="2276" y="2364"/>
                </a:lnTo>
                <a:lnTo>
                  <a:pt x="790" y="1107"/>
                </a:lnTo>
                <a:lnTo>
                  <a:pt x="790" y="1102"/>
                </a:lnTo>
                <a:lnTo>
                  <a:pt x="790" y="1096"/>
                </a:lnTo>
                <a:lnTo>
                  <a:pt x="779" y="1102"/>
                </a:lnTo>
                <a:lnTo>
                  <a:pt x="769" y="1112"/>
                </a:lnTo>
                <a:lnTo>
                  <a:pt x="769" y="1117"/>
                </a:lnTo>
                <a:lnTo>
                  <a:pt x="779" y="1112"/>
                </a:lnTo>
                <a:lnTo>
                  <a:pt x="779" y="1117"/>
                </a:lnTo>
                <a:lnTo>
                  <a:pt x="790" y="1107"/>
                </a:lnTo>
                <a:lnTo>
                  <a:pt x="2276" y="2364"/>
                </a:lnTo>
                <a:lnTo>
                  <a:pt x="785" y="317"/>
                </a:lnTo>
                <a:lnTo>
                  <a:pt x="790" y="317"/>
                </a:lnTo>
                <a:lnTo>
                  <a:pt x="790" y="312"/>
                </a:lnTo>
                <a:lnTo>
                  <a:pt x="785" y="317"/>
                </a:lnTo>
                <a:lnTo>
                  <a:pt x="2276" y="2364"/>
                </a:lnTo>
                <a:lnTo>
                  <a:pt x="686" y="1242"/>
                </a:lnTo>
                <a:lnTo>
                  <a:pt x="691" y="1237"/>
                </a:lnTo>
                <a:lnTo>
                  <a:pt x="696" y="1231"/>
                </a:lnTo>
                <a:lnTo>
                  <a:pt x="686" y="1242"/>
                </a:lnTo>
                <a:lnTo>
                  <a:pt x="2276" y="2364"/>
                </a:lnTo>
                <a:lnTo>
                  <a:pt x="722" y="1133"/>
                </a:lnTo>
                <a:lnTo>
                  <a:pt x="707" y="1138"/>
                </a:lnTo>
                <a:lnTo>
                  <a:pt x="712" y="1138"/>
                </a:lnTo>
                <a:lnTo>
                  <a:pt x="707" y="1143"/>
                </a:lnTo>
                <a:lnTo>
                  <a:pt x="696" y="1143"/>
                </a:lnTo>
                <a:lnTo>
                  <a:pt x="686" y="1148"/>
                </a:lnTo>
                <a:lnTo>
                  <a:pt x="681" y="1153"/>
                </a:lnTo>
                <a:lnTo>
                  <a:pt x="686" y="1153"/>
                </a:lnTo>
                <a:lnTo>
                  <a:pt x="676" y="1159"/>
                </a:lnTo>
                <a:lnTo>
                  <a:pt x="681" y="1159"/>
                </a:lnTo>
                <a:lnTo>
                  <a:pt x="686" y="1159"/>
                </a:lnTo>
                <a:lnTo>
                  <a:pt x="686" y="1164"/>
                </a:lnTo>
                <a:lnTo>
                  <a:pt x="686" y="1159"/>
                </a:lnTo>
                <a:lnTo>
                  <a:pt x="702" y="1148"/>
                </a:lnTo>
                <a:lnTo>
                  <a:pt x="707" y="1143"/>
                </a:lnTo>
                <a:lnTo>
                  <a:pt x="712" y="1143"/>
                </a:lnTo>
                <a:lnTo>
                  <a:pt x="722" y="1133"/>
                </a:lnTo>
                <a:lnTo>
                  <a:pt x="2276" y="2364"/>
                </a:lnTo>
                <a:lnTo>
                  <a:pt x="728" y="1081"/>
                </a:lnTo>
                <a:lnTo>
                  <a:pt x="728" y="1076"/>
                </a:lnTo>
                <a:lnTo>
                  <a:pt x="733" y="1065"/>
                </a:lnTo>
                <a:lnTo>
                  <a:pt x="728" y="1065"/>
                </a:lnTo>
                <a:lnTo>
                  <a:pt x="728" y="1070"/>
                </a:lnTo>
                <a:lnTo>
                  <a:pt x="722" y="1076"/>
                </a:lnTo>
                <a:lnTo>
                  <a:pt x="712" y="1076"/>
                </a:lnTo>
                <a:lnTo>
                  <a:pt x="712" y="1081"/>
                </a:lnTo>
                <a:lnTo>
                  <a:pt x="717" y="1081"/>
                </a:lnTo>
                <a:lnTo>
                  <a:pt x="722" y="1081"/>
                </a:lnTo>
                <a:lnTo>
                  <a:pt x="728" y="1081"/>
                </a:lnTo>
                <a:lnTo>
                  <a:pt x="2276" y="2364"/>
                </a:lnTo>
                <a:lnTo>
                  <a:pt x="790" y="966"/>
                </a:lnTo>
                <a:lnTo>
                  <a:pt x="785" y="972"/>
                </a:lnTo>
                <a:lnTo>
                  <a:pt x="790" y="972"/>
                </a:lnTo>
                <a:lnTo>
                  <a:pt x="790" y="966"/>
                </a:lnTo>
                <a:lnTo>
                  <a:pt x="2276" y="2364"/>
                </a:lnTo>
                <a:lnTo>
                  <a:pt x="785" y="302"/>
                </a:lnTo>
                <a:lnTo>
                  <a:pt x="790" y="296"/>
                </a:lnTo>
                <a:lnTo>
                  <a:pt x="785" y="296"/>
                </a:lnTo>
                <a:lnTo>
                  <a:pt x="785" y="302"/>
                </a:lnTo>
                <a:lnTo>
                  <a:pt x="2276" y="2364"/>
                </a:lnTo>
                <a:lnTo>
                  <a:pt x="800" y="707"/>
                </a:lnTo>
                <a:lnTo>
                  <a:pt x="800" y="702"/>
                </a:lnTo>
                <a:lnTo>
                  <a:pt x="805" y="696"/>
                </a:lnTo>
                <a:lnTo>
                  <a:pt x="800" y="702"/>
                </a:lnTo>
                <a:lnTo>
                  <a:pt x="800" y="707"/>
                </a:lnTo>
                <a:lnTo>
                  <a:pt x="2276" y="2364"/>
                </a:lnTo>
                <a:lnTo>
                  <a:pt x="800" y="494"/>
                </a:lnTo>
                <a:lnTo>
                  <a:pt x="795" y="499"/>
                </a:lnTo>
                <a:lnTo>
                  <a:pt x="795" y="504"/>
                </a:lnTo>
                <a:lnTo>
                  <a:pt x="795" y="499"/>
                </a:lnTo>
                <a:lnTo>
                  <a:pt x="800" y="499"/>
                </a:lnTo>
                <a:lnTo>
                  <a:pt x="805" y="499"/>
                </a:lnTo>
                <a:lnTo>
                  <a:pt x="805" y="494"/>
                </a:lnTo>
                <a:lnTo>
                  <a:pt x="805" y="489"/>
                </a:lnTo>
                <a:lnTo>
                  <a:pt x="800" y="494"/>
                </a:lnTo>
                <a:lnTo>
                  <a:pt x="2276" y="2364"/>
                </a:lnTo>
                <a:lnTo>
                  <a:pt x="800" y="416"/>
                </a:lnTo>
                <a:lnTo>
                  <a:pt x="795" y="421"/>
                </a:lnTo>
                <a:lnTo>
                  <a:pt x="805" y="416"/>
                </a:lnTo>
                <a:lnTo>
                  <a:pt x="805" y="411"/>
                </a:lnTo>
                <a:lnTo>
                  <a:pt x="800" y="416"/>
                </a:lnTo>
                <a:lnTo>
                  <a:pt x="2276" y="2364"/>
                </a:lnTo>
                <a:lnTo>
                  <a:pt x="800" y="582"/>
                </a:lnTo>
                <a:lnTo>
                  <a:pt x="800" y="577"/>
                </a:lnTo>
                <a:lnTo>
                  <a:pt x="795" y="582"/>
                </a:lnTo>
                <a:lnTo>
                  <a:pt x="790" y="587"/>
                </a:lnTo>
                <a:lnTo>
                  <a:pt x="795" y="587"/>
                </a:lnTo>
                <a:lnTo>
                  <a:pt x="790" y="587"/>
                </a:lnTo>
                <a:lnTo>
                  <a:pt x="795" y="587"/>
                </a:lnTo>
                <a:lnTo>
                  <a:pt x="790" y="587"/>
                </a:lnTo>
                <a:lnTo>
                  <a:pt x="795" y="587"/>
                </a:lnTo>
                <a:lnTo>
                  <a:pt x="800" y="582"/>
                </a:lnTo>
                <a:lnTo>
                  <a:pt x="2276" y="2364"/>
                </a:lnTo>
                <a:lnTo>
                  <a:pt x="795" y="587"/>
                </a:lnTo>
                <a:lnTo>
                  <a:pt x="795" y="582"/>
                </a:lnTo>
                <a:lnTo>
                  <a:pt x="800" y="582"/>
                </a:lnTo>
                <a:lnTo>
                  <a:pt x="795" y="587"/>
                </a:lnTo>
                <a:lnTo>
                  <a:pt x="2276" y="2364"/>
                </a:lnTo>
                <a:lnTo>
                  <a:pt x="483" y="1299"/>
                </a:lnTo>
                <a:lnTo>
                  <a:pt x="489" y="1294"/>
                </a:lnTo>
                <a:lnTo>
                  <a:pt x="489" y="1289"/>
                </a:lnTo>
                <a:lnTo>
                  <a:pt x="483" y="1289"/>
                </a:lnTo>
                <a:lnTo>
                  <a:pt x="478" y="1294"/>
                </a:lnTo>
                <a:lnTo>
                  <a:pt x="473" y="1299"/>
                </a:lnTo>
                <a:lnTo>
                  <a:pt x="478" y="1294"/>
                </a:lnTo>
                <a:lnTo>
                  <a:pt x="478" y="1299"/>
                </a:lnTo>
                <a:lnTo>
                  <a:pt x="483" y="1294"/>
                </a:lnTo>
                <a:lnTo>
                  <a:pt x="483" y="1299"/>
                </a:lnTo>
                <a:lnTo>
                  <a:pt x="2276" y="2364"/>
                </a:lnTo>
                <a:lnTo>
                  <a:pt x="468" y="1278"/>
                </a:lnTo>
                <a:lnTo>
                  <a:pt x="468" y="1273"/>
                </a:lnTo>
                <a:lnTo>
                  <a:pt x="473" y="1273"/>
                </a:lnTo>
                <a:lnTo>
                  <a:pt x="473" y="1268"/>
                </a:lnTo>
                <a:lnTo>
                  <a:pt x="468" y="1263"/>
                </a:lnTo>
                <a:lnTo>
                  <a:pt x="457" y="1268"/>
                </a:lnTo>
                <a:lnTo>
                  <a:pt x="452" y="1273"/>
                </a:lnTo>
                <a:lnTo>
                  <a:pt x="452" y="1278"/>
                </a:lnTo>
                <a:lnTo>
                  <a:pt x="447" y="1283"/>
                </a:lnTo>
                <a:lnTo>
                  <a:pt x="452" y="1283"/>
                </a:lnTo>
                <a:lnTo>
                  <a:pt x="457" y="1283"/>
                </a:lnTo>
                <a:lnTo>
                  <a:pt x="457" y="1289"/>
                </a:lnTo>
                <a:lnTo>
                  <a:pt x="463" y="1289"/>
                </a:lnTo>
                <a:lnTo>
                  <a:pt x="468" y="1283"/>
                </a:lnTo>
                <a:lnTo>
                  <a:pt x="468" y="1278"/>
                </a:lnTo>
                <a:lnTo>
                  <a:pt x="2276" y="2364"/>
                </a:lnTo>
                <a:lnTo>
                  <a:pt x="515" y="1242"/>
                </a:lnTo>
                <a:lnTo>
                  <a:pt x="525" y="1237"/>
                </a:lnTo>
                <a:lnTo>
                  <a:pt x="530" y="1231"/>
                </a:lnTo>
                <a:lnTo>
                  <a:pt x="530" y="1226"/>
                </a:lnTo>
                <a:lnTo>
                  <a:pt x="515" y="1231"/>
                </a:lnTo>
                <a:lnTo>
                  <a:pt x="504" y="1242"/>
                </a:lnTo>
                <a:lnTo>
                  <a:pt x="509" y="1242"/>
                </a:lnTo>
                <a:lnTo>
                  <a:pt x="504" y="1247"/>
                </a:lnTo>
                <a:lnTo>
                  <a:pt x="515" y="1242"/>
                </a:lnTo>
                <a:lnTo>
                  <a:pt x="2276" y="2364"/>
                </a:lnTo>
                <a:lnTo>
                  <a:pt x="457" y="1372"/>
                </a:lnTo>
                <a:lnTo>
                  <a:pt x="463" y="1372"/>
                </a:lnTo>
                <a:lnTo>
                  <a:pt x="463" y="1366"/>
                </a:lnTo>
                <a:lnTo>
                  <a:pt x="457" y="1372"/>
                </a:lnTo>
                <a:lnTo>
                  <a:pt x="2276" y="2364"/>
                </a:lnTo>
                <a:lnTo>
                  <a:pt x="494" y="1330"/>
                </a:lnTo>
                <a:lnTo>
                  <a:pt x="499" y="1325"/>
                </a:lnTo>
                <a:lnTo>
                  <a:pt x="483" y="1335"/>
                </a:lnTo>
                <a:lnTo>
                  <a:pt x="483" y="1330"/>
                </a:lnTo>
                <a:lnTo>
                  <a:pt x="489" y="1330"/>
                </a:lnTo>
                <a:lnTo>
                  <a:pt x="483" y="1335"/>
                </a:lnTo>
                <a:lnTo>
                  <a:pt x="494" y="1330"/>
                </a:lnTo>
                <a:lnTo>
                  <a:pt x="2276" y="2364"/>
                </a:lnTo>
                <a:lnTo>
                  <a:pt x="437" y="1133"/>
                </a:lnTo>
                <a:lnTo>
                  <a:pt x="431" y="1133"/>
                </a:lnTo>
                <a:lnTo>
                  <a:pt x="431" y="1138"/>
                </a:lnTo>
                <a:lnTo>
                  <a:pt x="431" y="1133"/>
                </a:lnTo>
                <a:lnTo>
                  <a:pt x="431" y="1138"/>
                </a:lnTo>
                <a:lnTo>
                  <a:pt x="431" y="1133"/>
                </a:lnTo>
                <a:lnTo>
                  <a:pt x="437" y="1133"/>
                </a:lnTo>
                <a:lnTo>
                  <a:pt x="2276" y="2364"/>
                </a:lnTo>
                <a:lnTo>
                  <a:pt x="457" y="1257"/>
                </a:lnTo>
                <a:lnTo>
                  <a:pt x="463" y="1257"/>
                </a:lnTo>
                <a:lnTo>
                  <a:pt x="463" y="1252"/>
                </a:lnTo>
                <a:lnTo>
                  <a:pt x="457" y="1252"/>
                </a:lnTo>
                <a:lnTo>
                  <a:pt x="457" y="1257"/>
                </a:lnTo>
                <a:lnTo>
                  <a:pt x="457" y="1252"/>
                </a:lnTo>
                <a:lnTo>
                  <a:pt x="457" y="1257"/>
                </a:lnTo>
                <a:lnTo>
                  <a:pt x="2276" y="2364"/>
                </a:lnTo>
                <a:lnTo>
                  <a:pt x="473" y="1283"/>
                </a:lnTo>
                <a:lnTo>
                  <a:pt x="478" y="1283"/>
                </a:lnTo>
                <a:lnTo>
                  <a:pt x="483" y="1278"/>
                </a:lnTo>
                <a:lnTo>
                  <a:pt x="483" y="1273"/>
                </a:lnTo>
                <a:lnTo>
                  <a:pt x="478" y="1273"/>
                </a:lnTo>
                <a:lnTo>
                  <a:pt x="468" y="1283"/>
                </a:lnTo>
                <a:lnTo>
                  <a:pt x="473" y="1283"/>
                </a:lnTo>
                <a:lnTo>
                  <a:pt x="2276" y="2364"/>
                </a:lnTo>
                <a:lnTo>
                  <a:pt x="416" y="1315"/>
                </a:lnTo>
                <a:lnTo>
                  <a:pt x="411" y="1315"/>
                </a:lnTo>
                <a:lnTo>
                  <a:pt x="411" y="1320"/>
                </a:lnTo>
                <a:lnTo>
                  <a:pt x="416" y="1315"/>
                </a:lnTo>
                <a:lnTo>
                  <a:pt x="2276" y="2364"/>
                </a:lnTo>
                <a:lnTo>
                  <a:pt x="499" y="1346"/>
                </a:lnTo>
                <a:lnTo>
                  <a:pt x="504" y="1346"/>
                </a:lnTo>
                <a:lnTo>
                  <a:pt x="499" y="1341"/>
                </a:lnTo>
                <a:lnTo>
                  <a:pt x="494" y="1346"/>
                </a:lnTo>
                <a:lnTo>
                  <a:pt x="499" y="1346"/>
                </a:lnTo>
                <a:lnTo>
                  <a:pt x="2276" y="2364"/>
                </a:lnTo>
                <a:lnTo>
                  <a:pt x="587" y="1221"/>
                </a:lnTo>
                <a:lnTo>
                  <a:pt x="598" y="1221"/>
                </a:lnTo>
                <a:lnTo>
                  <a:pt x="603" y="1211"/>
                </a:lnTo>
                <a:lnTo>
                  <a:pt x="598" y="1211"/>
                </a:lnTo>
                <a:lnTo>
                  <a:pt x="592" y="1221"/>
                </a:lnTo>
                <a:lnTo>
                  <a:pt x="587" y="1221"/>
                </a:lnTo>
                <a:lnTo>
                  <a:pt x="2276" y="2364"/>
                </a:lnTo>
                <a:lnTo>
                  <a:pt x="187" y="1335"/>
                </a:lnTo>
                <a:lnTo>
                  <a:pt x="192" y="1335"/>
                </a:lnTo>
                <a:lnTo>
                  <a:pt x="192" y="1341"/>
                </a:lnTo>
                <a:lnTo>
                  <a:pt x="192" y="1335"/>
                </a:lnTo>
                <a:lnTo>
                  <a:pt x="192" y="1341"/>
                </a:lnTo>
                <a:lnTo>
                  <a:pt x="192" y="1335"/>
                </a:lnTo>
                <a:lnTo>
                  <a:pt x="192" y="1341"/>
                </a:lnTo>
                <a:lnTo>
                  <a:pt x="198" y="1335"/>
                </a:lnTo>
                <a:lnTo>
                  <a:pt x="198" y="1341"/>
                </a:lnTo>
                <a:lnTo>
                  <a:pt x="198" y="1335"/>
                </a:lnTo>
                <a:lnTo>
                  <a:pt x="203" y="1335"/>
                </a:lnTo>
                <a:lnTo>
                  <a:pt x="208" y="1335"/>
                </a:lnTo>
                <a:lnTo>
                  <a:pt x="208" y="1325"/>
                </a:lnTo>
                <a:lnTo>
                  <a:pt x="213" y="1330"/>
                </a:lnTo>
                <a:lnTo>
                  <a:pt x="208" y="1325"/>
                </a:lnTo>
                <a:lnTo>
                  <a:pt x="213" y="1325"/>
                </a:lnTo>
                <a:lnTo>
                  <a:pt x="213" y="1320"/>
                </a:lnTo>
                <a:lnTo>
                  <a:pt x="208" y="1320"/>
                </a:lnTo>
                <a:lnTo>
                  <a:pt x="213" y="1320"/>
                </a:lnTo>
                <a:lnTo>
                  <a:pt x="208" y="1320"/>
                </a:lnTo>
                <a:lnTo>
                  <a:pt x="208" y="1315"/>
                </a:lnTo>
                <a:lnTo>
                  <a:pt x="203" y="1315"/>
                </a:lnTo>
                <a:lnTo>
                  <a:pt x="198" y="1315"/>
                </a:lnTo>
                <a:lnTo>
                  <a:pt x="198" y="1320"/>
                </a:lnTo>
                <a:lnTo>
                  <a:pt x="198" y="1315"/>
                </a:lnTo>
                <a:lnTo>
                  <a:pt x="192" y="1320"/>
                </a:lnTo>
                <a:lnTo>
                  <a:pt x="187" y="1320"/>
                </a:lnTo>
                <a:lnTo>
                  <a:pt x="187" y="1325"/>
                </a:lnTo>
                <a:lnTo>
                  <a:pt x="182" y="1330"/>
                </a:lnTo>
                <a:lnTo>
                  <a:pt x="187" y="1330"/>
                </a:lnTo>
                <a:lnTo>
                  <a:pt x="182" y="1330"/>
                </a:lnTo>
                <a:lnTo>
                  <a:pt x="187" y="1330"/>
                </a:lnTo>
                <a:lnTo>
                  <a:pt x="182" y="1335"/>
                </a:lnTo>
                <a:lnTo>
                  <a:pt x="187" y="1330"/>
                </a:lnTo>
                <a:lnTo>
                  <a:pt x="182" y="1335"/>
                </a:lnTo>
                <a:lnTo>
                  <a:pt x="187" y="1335"/>
                </a:lnTo>
                <a:lnTo>
                  <a:pt x="182" y="1335"/>
                </a:lnTo>
                <a:lnTo>
                  <a:pt x="187" y="1335"/>
                </a:lnTo>
                <a:lnTo>
                  <a:pt x="2276" y="2364"/>
                </a:lnTo>
                <a:lnTo>
                  <a:pt x="613" y="1148"/>
                </a:lnTo>
                <a:lnTo>
                  <a:pt x="608" y="1148"/>
                </a:lnTo>
                <a:lnTo>
                  <a:pt x="608" y="1153"/>
                </a:lnTo>
                <a:lnTo>
                  <a:pt x="613" y="1148"/>
                </a:lnTo>
                <a:lnTo>
                  <a:pt x="2276" y="2364"/>
                </a:lnTo>
                <a:lnTo>
                  <a:pt x="530" y="1252"/>
                </a:lnTo>
                <a:lnTo>
                  <a:pt x="535" y="1252"/>
                </a:lnTo>
                <a:lnTo>
                  <a:pt x="541" y="1247"/>
                </a:lnTo>
                <a:lnTo>
                  <a:pt x="541" y="1242"/>
                </a:lnTo>
                <a:lnTo>
                  <a:pt x="530" y="1252"/>
                </a:lnTo>
                <a:lnTo>
                  <a:pt x="2276" y="2364"/>
                </a:lnTo>
                <a:lnTo>
                  <a:pt x="805" y="655"/>
                </a:lnTo>
                <a:lnTo>
                  <a:pt x="800" y="660"/>
                </a:lnTo>
                <a:lnTo>
                  <a:pt x="800" y="655"/>
                </a:lnTo>
                <a:lnTo>
                  <a:pt x="805" y="655"/>
                </a:lnTo>
                <a:lnTo>
                  <a:pt x="2276" y="2364"/>
                </a:lnTo>
                <a:lnTo>
                  <a:pt x="629" y="1128"/>
                </a:lnTo>
                <a:lnTo>
                  <a:pt x="624" y="1128"/>
                </a:lnTo>
                <a:lnTo>
                  <a:pt x="624" y="1133"/>
                </a:lnTo>
                <a:lnTo>
                  <a:pt x="629" y="1128"/>
                </a:lnTo>
                <a:lnTo>
                  <a:pt x="2276" y="2364"/>
                </a:lnTo>
                <a:lnTo>
                  <a:pt x="733" y="1133"/>
                </a:lnTo>
                <a:lnTo>
                  <a:pt x="738" y="1128"/>
                </a:lnTo>
                <a:lnTo>
                  <a:pt x="733" y="1128"/>
                </a:lnTo>
                <a:lnTo>
                  <a:pt x="728" y="1133"/>
                </a:lnTo>
                <a:lnTo>
                  <a:pt x="733" y="1133"/>
                </a:lnTo>
                <a:lnTo>
                  <a:pt x="2276" y="2364"/>
                </a:lnTo>
                <a:lnTo>
                  <a:pt x="608" y="1195"/>
                </a:lnTo>
                <a:lnTo>
                  <a:pt x="603" y="1200"/>
                </a:lnTo>
                <a:lnTo>
                  <a:pt x="608" y="1200"/>
                </a:lnTo>
                <a:lnTo>
                  <a:pt x="603" y="1200"/>
                </a:lnTo>
                <a:lnTo>
                  <a:pt x="608" y="1195"/>
                </a:lnTo>
                <a:lnTo>
                  <a:pt x="2276" y="2364"/>
                </a:lnTo>
                <a:lnTo>
                  <a:pt x="582" y="1221"/>
                </a:lnTo>
                <a:lnTo>
                  <a:pt x="577" y="1221"/>
                </a:lnTo>
                <a:lnTo>
                  <a:pt x="566" y="1231"/>
                </a:lnTo>
                <a:lnTo>
                  <a:pt x="572" y="1231"/>
                </a:lnTo>
                <a:lnTo>
                  <a:pt x="582" y="1226"/>
                </a:lnTo>
                <a:lnTo>
                  <a:pt x="582" y="1221"/>
                </a:lnTo>
                <a:lnTo>
                  <a:pt x="2276" y="2364"/>
                </a:lnTo>
                <a:lnTo>
                  <a:pt x="629" y="1179"/>
                </a:lnTo>
                <a:lnTo>
                  <a:pt x="629" y="1174"/>
                </a:lnTo>
                <a:lnTo>
                  <a:pt x="618" y="1179"/>
                </a:lnTo>
                <a:lnTo>
                  <a:pt x="618" y="1185"/>
                </a:lnTo>
                <a:lnTo>
                  <a:pt x="624" y="1179"/>
                </a:lnTo>
                <a:lnTo>
                  <a:pt x="624" y="1185"/>
                </a:lnTo>
                <a:lnTo>
                  <a:pt x="624" y="1179"/>
                </a:lnTo>
                <a:lnTo>
                  <a:pt x="629" y="1179"/>
                </a:lnTo>
                <a:lnTo>
                  <a:pt x="2276" y="2364"/>
                </a:lnTo>
                <a:lnTo>
                  <a:pt x="3912" y="192"/>
                </a:lnTo>
                <a:lnTo>
                  <a:pt x="3912" y="187"/>
                </a:lnTo>
                <a:lnTo>
                  <a:pt x="3907" y="182"/>
                </a:lnTo>
                <a:lnTo>
                  <a:pt x="3902" y="182"/>
                </a:lnTo>
                <a:lnTo>
                  <a:pt x="3902" y="187"/>
                </a:lnTo>
                <a:lnTo>
                  <a:pt x="3907" y="192"/>
                </a:lnTo>
                <a:lnTo>
                  <a:pt x="3912" y="192"/>
                </a:lnTo>
                <a:lnTo>
                  <a:pt x="2276" y="2364"/>
                </a:lnTo>
                <a:lnTo>
                  <a:pt x="3886" y="130"/>
                </a:lnTo>
                <a:lnTo>
                  <a:pt x="3886" y="125"/>
                </a:lnTo>
                <a:lnTo>
                  <a:pt x="3881" y="130"/>
                </a:lnTo>
                <a:lnTo>
                  <a:pt x="3886" y="130"/>
                </a:lnTo>
                <a:lnTo>
                  <a:pt x="2276" y="2364"/>
                </a:lnTo>
                <a:lnTo>
                  <a:pt x="3860" y="109"/>
                </a:lnTo>
                <a:lnTo>
                  <a:pt x="3860" y="104"/>
                </a:lnTo>
                <a:lnTo>
                  <a:pt x="3865" y="104"/>
                </a:lnTo>
                <a:lnTo>
                  <a:pt x="3865" y="109"/>
                </a:lnTo>
                <a:lnTo>
                  <a:pt x="3865" y="114"/>
                </a:lnTo>
                <a:lnTo>
                  <a:pt x="3871" y="109"/>
                </a:lnTo>
                <a:lnTo>
                  <a:pt x="3871" y="114"/>
                </a:lnTo>
                <a:lnTo>
                  <a:pt x="3871" y="109"/>
                </a:lnTo>
                <a:lnTo>
                  <a:pt x="3876" y="109"/>
                </a:lnTo>
                <a:lnTo>
                  <a:pt x="3871" y="109"/>
                </a:lnTo>
                <a:lnTo>
                  <a:pt x="3876" y="104"/>
                </a:lnTo>
                <a:lnTo>
                  <a:pt x="3871" y="104"/>
                </a:lnTo>
                <a:lnTo>
                  <a:pt x="3865" y="99"/>
                </a:lnTo>
                <a:lnTo>
                  <a:pt x="3860" y="104"/>
                </a:lnTo>
                <a:lnTo>
                  <a:pt x="3855" y="104"/>
                </a:lnTo>
                <a:lnTo>
                  <a:pt x="3860" y="109"/>
                </a:lnTo>
                <a:lnTo>
                  <a:pt x="2276" y="2364"/>
                </a:lnTo>
                <a:lnTo>
                  <a:pt x="3840" y="89"/>
                </a:lnTo>
                <a:lnTo>
                  <a:pt x="3845" y="89"/>
                </a:lnTo>
                <a:lnTo>
                  <a:pt x="3845" y="83"/>
                </a:lnTo>
                <a:lnTo>
                  <a:pt x="3845" y="78"/>
                </a:lnTo>
                <a:lnTo>
                  <a:pt x="3840" y="78"/>
                </a:lnTo>
                <a:lnTo>
                  <a:pt x="3834" y="89"/>
                </a:lnTo>
                <a:lnTo>
                  <a:pt x="3840" y="89"/>
                </a:lnTo>
                <a:lnTo>
                  <a:pt x="2276" y="2364"/>
                </a:lnTo>
                <a:lnTo>
                  <a:pt x="3798" y="57"/>
                </a:lnTo>
                <a:lnTo>
                  <a:pt x="3803" y="52"/>
                </a:lnTo>
                <a:lnTo>
                  <a:pt x="3803" y="57"/>
                </a:lnTo>
                <a:lnTo>
                  <a:pt x="3808" y="52"/>
                </a:lnTo>
                <a:lnTo>
                  <a:pt x="3814" y="52"/>
                </a:lnTo>
                <a:lnTo>
                  <a:pt x="3814" y="47"/>
                </a:lnTo>
                <a:lnTo>
                  <a:pt x="3819" y="42"/>
                </a:lnTo>
                <a:lnTo>
                  <a:pt x="3814" y="42"/>
                </a:lnTo>
                <a:lnTo>
                  <a:pt x="3819" y="37"/>
                </a:lnTo>
                <a:lnTo>
                  <a:pt x="3814" y="37"/>
                </a:lnTo>
                <a:lnTo>
                  <a:pt x="3819" y="31"/>
                </a:lnTo>
                <a:lnTo>
                  <a:pt x="3814" y="37"/>
                </a:lnTo>
                <a:lnTo>
                  <a:pt x="3814" y="31"/>
                </a:lnTo>
                <a:lnTo>
                  <a:pt x="3808" y="37"/>
                </a:lnTo>
                <a:lnTo>
                  <a:pt x="3803" y="37"/>
                </a:lnTo>
                <a:lnTo>
                  <a:pt x="3803" y="42"/>
                </a:lnTo>
                <a:lnTo>
                  <a:pt x="3798" y="42"/>
                </a:lnTo>
                <a:lnTo>
                  <a:pt x="3798" y="47"/>
                </a:lnTo>
                <a:lnTo>
                  <a:pt x="3798" y="52"/>
                </a:lnTo>
                <a:lnTo>
                  <a:pt x="3798" y="57"/>
                </a:lnTo>
                <a:lnTo>
                  <a:pt x="2276" y="2364"/>
                </a:lnTo>
                <a:lnTo>
                  <a:pt x="3829" y="156"/>
                </a:lnTo>
                <a:lnTo>
                  <a:pt x="3829" y="151"/>
                </a:lnTo>
                <a:lnTo>
                  <a:pt x="3834" y="151"/>
                </a:lnTo>
                <a:lnTo>
                  <a:pt x="3829" y="146"/>
                </a:lnTo>
                <a:lnTo>
                  <a:pt x="3834" y="146"/>
                </a:lnTo>
                <a:lnTo>
                  <a:pt x="3829" y="146"/>
                </a:lnTo>
                <a:lnTo>
                  <a:pt x="3829" y="140"/>
                </a:lnTo>
                <a:lnTo>
                  <a:pt x="3824" y="146"/>
                </a:lnTo>
                <a:lnTo>
                  <a:pt x="3824" y="151"/>
                </a:lnTo>
                <a:lnTo>
                  <a:pt x="3829" y="151"/>
                </a:lnTo>
                <a:lnTo>
                  <a:pt x="3829" y="156"/>
                </a:lnTo>
                <a:lnTo>
                  <a:pt x="2276" y="2364"/>
                </a:lnTo>
                <a:lnTo>
                  <a:pt x="3969" y="94"/>
                </a:lnTo>
                <a:lnTo>
                  <a:pt x="3969" y="89"/>
                </a:lnTo>
                <a:lnTo>
                  <a:pt x="3975" y="89"/>
                </a:lnTo>
                <a:lnTo>
                  <a:pt x="3969" y="89"/>
                </a:lnTo>
                <a:lnTo>
                  <a:pt x="3969" y="94"/>
                </a:lnTo>
                <a:lnTo>
                  <a:pt x="2276" y="2364"/>
                </a:lnTo>
                <a:lnTo>
                  <a:pt x="4333" y="2094"/>
                </a:lnTo>
                <a:lnTo>
                  <a:pt x="4338" y="2094"/>
                </a:lnTo>
                <a:lnTo>
                  <a:pt x="4343" y="2094"/>
                </a:lnTo>
                <a:lnTo>
                  <a:pt x="4343" y="2099"/>
                </a:lnTo>
                <a:lnTo>
                  <a:pt x="4349" y="2104"/>
                </a:lnTo>
                <a:lnTo>
                  <a:pt x="4354" y="2104"/>
                </a:lnTo>
                <a:lnTo>
                  <a:pt x="4359" y="2104"/>
                </a:lnTo>
                <a:lnTo>
                  <a:pt x="4354" y="2099"/>
                </a:lnTo>
                <a:lnTo>
                  <a:pt x="4359" y="2094"/>
                </a:lnTo>
                <a:lnTo>
                  <a:pt x="4364" y="2094"/>
                </a:lnTo>
                <a:lnTo>
                  <a:pt x="4354" y="2089"/>
                </a:lnTo>
                <a:lnTo>
                  <a:pt x="4359" y="2089"/>
                </a:lnTo>
                <a:lnTo>
                  <a:pt x="4364" y="2083"/>
                </a:lnTo>
                <a:lnTo>
                  <a:pt x="4364" y="2078"/>
                </a:lnTo>
                <a:lnTo>
                  <a:pt x="4354" y="2089"/>
                </a:lnTo>
                <a:lnTo>
                  <a:pt x="4349" y="2083"/>
                </a:lnTo>
                <a:lnTo>
                  <a:pt x="4349" y="2078"/>
                </a:lnTo>
                <a:lnTo>
                  <a:pt x="4349" y="2083"/>
                </a:lnTo>
                <a:lnTo>
                  <a:pt x="4343" y="2083"/>
                </a:lnTo>
                <a:lnTo>
                  <a:pt x="4343" y="2089"/>
                </a:lnTo>
                <a:lnTo>
                  <a:pt x="4333" y="2094"/>
                </a:lnTo>
                <a:lnTo>
                  <a:pt x="2276" y="2364"/>
                </a:lnTo>
                <a:lnTo>
                  <a:pt x="4369" y="2115"/>
                </a:lnTo>
                <a:lnTo>
                  <a:pt x="4364" y="2120"/>
                </a:lnTo>
                <a:lnTo>
                  <a:pt x="4354" y="2130"/>
                </a:lnTo>
                <a:lnTo>
                  <a:pt x="4354" y="2135"/>
                </a:lnTo>
                <a:lnTo>
                  <a:pt x="4354" y="2141"/>
                </a:lnTo>
                <a:lnTo>
                  <a:pt x="4338" y="2146"/>
                </a:lnTo>
                <a:lnTo>
                  <a:pt x="4349" y="2146"/>
                </a:lnTo>
                <a:lnTo>
                  <a:pt x="4354" y="2146"/>
                </a:lnTo>
                <a:lnTo>
                  <a:pt x="4354" y="2156"/>
                </a:lnTo>
                <a:lnTo>
                  <a:pt x="4359" y="2167"/>
                </a:lnTo>
                <a:lnTo>
                  <a:pt x="4364" y="2167"/>
                </a:lnTo>
                <a:lnTo>
                  <a:pt x="4364" y="2161"/>
                </a:lnTo>
                <a:lnTo>
                  <a:pt x="4369" y="2172"/>
                </a:lnTo>
                <a:lnTo>
                  <a:pt x="4380" y="2182"/>
                </a:lnTo>
                <a:lnTo>
                  <a:pt x="4385" y="2182"/>
                </a:lnTo>
                <a:lnTo>
                  <a:pt x="4395" y="2172"/>
                </a:lnTo>
                <a:lnTo>
                  <a:pt x="4390" y="2167"/>
                </a:lnTo>
                <a:lnTo>
                  <a:pt x="4385" y="2156"/>
                </a:lnTo>
                <a:lnTo>
                  <a:pt x="4385" y="2151"/>
                </a:lnTo>
                <a:lnTo>
                  <a:pt x="4390" y="2151"/>
                </a:lnTo>
                <a:lnTo>
                  <a:pt x="4395" y="2151"/>
                </a:lnTo>
                <a:lnTo>
                  <a:pt x="4395" y="2141"/>
                </a:lnTo>
                <a:lnTo>
                  <a:pt x="4385" y="2141"/>
                </a:lnTo>
                <a:lnTo>
                  <a:pt x="4390" y="2130"/>
                </a:lnTo>
                <a:lnTo>
                  <a:pt x="4395" y="2130"/>
                </a:lnTo>
                <a:lnTo>
                  <a:pt x="4395" y="2120"/>
                </a:lnTo>
                <a:lnTo>
                  <a:pt x="4375" y="2130"/>
                </a:lnTo>
                <a:lnTo>
                  <a:pt x="4375" y="2120"/>
                </a:lnTo>
                <a:lnTo>
                  <a:pt x="4375" y="2115"/>
                </a:lnTo>
                <a:lnTo>
                  <a:pt x="4369" y="2115"/>
                </a:lnTo>
                <a:lnTo>
                  <a:pt x="2276" y="2364"/>
                </a:lnTo>
                <a:lnTo>
                  <a:pt x="3315" y="899"/>
                </a:lnTo>
                <a:lnTo>
                  <a:pt x="3315" y="878"/>
                </a:lnTo>
                <a:lnTo>
                  <a:pt x="3310" y="857"/>
                </a:lnTo>
                <a:lnTo>
                  <a:pt x="3299" y="852"/>
                </a:lnTo>
                <a:lnTo>
                  <a:pt x="3284" y="842"/>
                </a:lnTo>
                <a:lnTo>
                  <a:pt x="3289" y="857"/>
                </a:lnTo>
                <a:lnTo>
                  <a:pt x="3294" y="889"/>
                </a:lnTo>
                <a:lnTo>
                  <a:pt x="3299" y="899"/>
                </a:lnTo>
                <a:lnTo>
                  <a:pt x="3304" y="904"/>
                </a:lnTo>
                <a:lnTo>
                  <a:pt x="3315" y="904"/>
                </a:lnTo>
                <a:lnTo>
                  <a:pt x="3315" y="899"/>
                </a:lnTo>
                <a:lnTo>
                  <a:pt x="2276" y="2364"/>
                </a:lnTo>
                <a:lnTo>
                  <a:pt x="3200" y="977"/>
                </a:lnTo>
                <a:lnTo>
                  <a:pt x="3206" y="992"/>
                </a:lnTo>
                <a:lnTo>
                  <a:pt x="3211" y="1003"/>
                </a:lnTo>
                <a:lnTo>
                  <a:pt x="3216" y="998"/>
                </a:lnTo>
                <a:lnTo>
                  <a:pt x="3226" y="972"/>
                </a:lnTo>
                <a:lnTo>
                  <a:pt x="3226" y="961"/>
                </a:lnTo>
                <a:lnTo>
                  <a:pt x="3206" y="946"/>
                </a:lnTo>
                <a:lnTo>
                  <a:pt x="3195" y="946"/>
                </a:lnTo>
                <a:lnTo>
                  <a:pt x="3190" y="946"/>
                </a:lnTo>
                <a:lnTo>
                  <a:pt x="3190" y="961"/>
                </a:lnTo>
                <a:lnTo>
                  <a:pt x="3200" y="977"/>
                </a:lnTo>
                <a:lnTo>
                  <a:pt x="2276" y="2364"/>
                </a:lnTo>
                <a:lnTo>
                  <a:pt x="3190" y="847"/>
                </a:lnTo>
                <a:lnTo>
                  <a:pt x="3195" y="857"/>
                </a:lnTo>
                <a:lnTo>
                  <a:pt x="3200" y="857"/>
                </a:lnTo>
                <a:lnTo>
                  <a:pt x="3200" y="852"/>
                </a:lnTo>
                <a:lnTo>
                  <a:pt x="3200" y="837"/>
                </a:lnTo>
                <a:lnTo>
                  <a:pt x="3195" y="831"/>
                </a:lnTo>
                <a:lnTo>
                  <a:pt x="3190" y="837"/>
                </a:lnTo>
                <a:lnTo>
                  <a:pt x="3185" y="842"/>
                </a:lnTo>
                <a:lnTo>
                  <a:pt x="3190" y="847"/>
                </a:lnTo>
                <a:lnTo>
                  <a:pt x="2276" y="2364"/>
                </a:lnTo>
                <a:lnTo>
                  <a:pt x="4369" y="2244"/>
                </a:lnTo>
                <a:lnTo>
                  <a:pt x="4364" y="2239"/>
                </a:lnTo>
                <a:lnTo>
                  <a:pt x="4359" y="2244"/>
                </a:lnTo>
                <a:lnTo>
                  <a:pt x="4354" y="2276"/>
                </a:lnTo>
                <a:lnTo>
                  <a:pt x="4349" y="2354"/>
                </a:lnTo>
                <a:lnTo>
                  <a:pt x="4349" y="2359"/>
                </a:lnTo>
                <a:lnTo>
                  <a:pt x="4354" y="2359"/>
                </a:lnTo>
                <a:lnTo>
                  <a:pt x="4369" y="2338"/>
                </a:lnTo>
                <a:lnTo>
                  <a:pt x="4375" y="2333"/>
                </a:lnTo>
                <a:lnTo>
                  <a:pt x="4375" y="2328"/>
                </a:lnTo>
                <a:lnTo>
                  <a:pt x="4369" y="2322"/>
                </a:lnTo>
                <a:lnTo>
                  <a:pt x="4369" y="2307"/>
                </a:lnTo>
                <a:lnTo>
                  <a:pt x="4369" y="2276"/>
                </a:lnTo>
                <a:lnTo>
                  <a:pt x="4369" y="2244"/>
                </a:lnTo>
                <a:lnTo>
                  <a:pt x="2276" y="2364"/>
                </a:lnTo>
                <a:lnTo>
                  <a:pt x="4385" y="1824"/>
                </a:lnTo>
                <a:lnTo>
                  <a:pt x="4380" y="1813"/>
                </a:lnTo>
                <a:lnTo>
                  <a:pt x="4380" y="1818"/>
                </a:lnTo>
                <a:lnTo>
                  <a:pt x="4369" y="1824"/>
                </a:lnTo>
                <a:lnTo>
                  <a:pt x="4369" y="1834"/>
                </a:lnTo>
                <a:lnTo>
                  <a:pt x="4375" y="1839"/>
                </a:lnTo>
                <a:lnTo>
                  <a:pt x="4390" y="1855"/>
                </a:lnTo>
                <a:lnTo>
                  <a:pt x="4395" y="1855"/>
                </a:lnTo>
                <a:lnTo>
                  <a:pt x="4395" y="1850"/>
                </a:lnTo>
                <a:lnTo>
                  <a:pt x="4380" y="1834"/>
                </a:lnTo>
                <a:lnTo>
                  <a:pt x="4375" y="1829"/>
                </a:lnTo>
                <a:lnTo>
                  <a:pt x="4380" y="1829"/>
                </a:lnTo>
                <a:lnTo>
                  <a:pt x="4385" y="1824"/>
                </a:lnTo>
                <a:lnTo>
                  <a:pt x="2276" y="2364"/>
                </a:lnTo>
                <a:lnTo>
                  <a:pt x="4380" y="385"/>
                </a:lnTo>
                <a:lnTo>
                  <a:pt x="4375" y="395"/>
                </a:lnTo>
                <a:lnTo>
                  <a:pt x="4380" y="405"/>
                </a:lnTo>
                <a:lnTo>
                  <a:pt x="4395" y="411"/>
                </a:lnTo>
                <a:lnTo>
                  <a:pt x="4395" y="353"/>
                </a:lnTo>
                <a:lnTo>
                  <a:pt x="4385" y="369"/>
                </a:lnTo>
                <a:lnTo>
                  <a:pt x="4380" y="385"/>
                </a:lnTo>
                <a:lnTo>
                  <a:pt x="2276" y="2364"/>
                </a:lnTo>
                <a:lnTo>
                  <a:pt x="4395" y="1434"/>
                </a:lnTo>
                <a:lnTo>
                  <a:pt x="4395" y="1424"/>
                </a:lnTo>
                <a:lnTo>
                  <a:pt x="4390" y="1424"/>
                </a:lnTo>
                <a:lnTo>
                  <a:pt x="4395" y="1434"/>
                </a:lnTo>
                <a:lnTo>
                  <a:pt x="2276" y="2364"/>
                </a:lnTo>
                <a:lnTo>
                  <a:pt x="3206" y="868"/>
                </a:lnTo>
                <a:lnTo>
                  <a:pt x="3216" y="868"/>
                </a:lnTo>
                <a:lnTo>
                  <a:pt x="3221" y="868"/>
                </a:lnTo>
                <a:lnTo>
                  <a:pt x="3216" y="863"/>
                </a:lnTo>
                <a:lnTo>
                  <a:pt x="3211" y="863"/>
                </a:lnTo>
                <a:lnTo>
                  <a:pt x="3221" y="857"/>
                </a:lnTo>
                <a:lnTo>
                  <a:pt x="3226" y="857"/>
                </a:lnTo>
                <a:lnTo>
                  <a:pt x="3221" y="852"/>
                </a:lnTo>
                <a:lnTo>
                  <a:pt x="3216" y="852"/>
                </a:lnTo>
                <a:lnTo>
                  <a:pt x="3216" y="847"/>
                </a:lnTo>
                <a:lnTo>
                  <a:pt x="3211" y="847"/>
                </a:lnTo>
                <a:lnTo>
                  <a:pt x="3211" y="852"/>
                </a:lnTo>
                <a:lnTo>
                  <a:pt x="3211" y="857"/>
                </a:lnTo>
                <a:lnTo>
                  <a:pt x="3206" y="863"/>
                </a:lnTo>
                <a:lnTo>
                  <a:pt x="3206" y="868"/>
                </a:lnTo>
                <a:lnTo>
                  <a:pt x="2276" y="2364"/>
                </a:lnTo>
                <a:lnTo>
                  <a:pt x="4375" y="1107"/>
                </a:lnTo>
                <a:lnTo>
                  <a:pt x="4380" y="1117"/>
                </a:lnTo>
                <a:lnTo>
                  <a:pt x="4390" y="1133"/>
                </a:lnTo>
                <a:lnTo>
                  <a:pt x="4390" y="1153"/>
                </a:lnTo>
                <a:lnTo>
                  <a:pt x="4375" y="1153"/>
                </a:lnTo>
                <a:lnTo>
                  <a:pt x="4369" y="1159"/>
                </a:lnTo>
                <a:lnTo>
                  <a:pt x="4375" y="1179"/>
                </a:lnTo>
                <a:lnTo>
                  <a:pt x="4380" y="1190"/>
                </a:lnTo>
                <a:lnTo>
                  <a:pt x="4395" y="1190"/>
                </a:lnTo>
                <a:lnTo>
                  <a:pt x="4395" y="1081"/>
                </a:lnTo>
                <a:lnTo>
                  <a:pt x="4375" y="1091"/>
                </a:lnTo>
                <a:lnTo>
                  <a:pt x="4369" y="1096"/>
                </a:lnTo>
                <a:lnTo>
                  <a:pt x="4375" y="1107"/>
                </a:lnTo>
                <a:lnTo>
                  <a:pt x="2276" y="2364"/>
                </a:lnTo>
                <a:lnTo>
                  <a:pt x="4390" y="2276"/>
                </a:lnTo>
                <a:lnTo>
                  <a:pt x="4395" y="2276"/>
                </a:lnTo>
                <a:lnTo>
                  <a:pt x="4395" y="2250"/>
                </a:lnTo>
                <a:lnTo>
                  <a:pt x="4385" y="2255"/>
                </a:lnTo>
                <a:lnTo>
                  <a:pt x="4380" y="2265"/>
                </a:lnTo>
                <a:lnTo>
                  <a:pt x="4385" y="2276"/>
                </a:lnTo>
                <a:lnTo>
                  <a:pt x="4385" y="2281"/>
                </a:lnTo>
                <a:lnTo>
                  <a:pt x="4390" y="2276"/>
                </a:lnTo>
                <a:lnTo>
                  <a:pt x="2276" y="2364"/>
                </a:lnTo>
                <a:lnTo>
                  <a:pt x="4177" y="1086"/>
                </a:lnTo>
                <a:lnTo>
                  <a:pt x="4177" y="1107"/>
                </a:lnTo>
                <a:lnTo>
                  <a:pt x="4182" y="1091"/>
                </a:lnTo>
                <a:lnTo>
                  <a:pt x="4177" y="1086"/>
                </a:lnTo>
                <a:lnTo>
                  <a:pt x="2276" y="2364"/>
                </a:lnTo>
                <a:lnTo>
                  <a:pt x="4240" y="972"/>
                </a:lnTo>
                <a:lnTo>
                  <a:pt x="4229" y="966"/>
                </a:lnTo>
                <a:lnTo>
                  <a:pt x="4229" y="972"/>
                </a:lnTo>
                <a:lnTo>
                  <a:pt x="4234" y="982"/>
                </a:lnTo>
                <a:lnTo>
                  <a:pt x="4234" y="987"/>
                </a:lnTo>
                <a:lnTo>
                  <a:pt x="4240" y="998"/>
                </a:lnTo>
                <a:lnTo>
                  <a:pt x="4240" y="1008"/>
                </a:lnTo>
                <a:lnTo>
                  <a:pt x="4240" y="1013"/>
                </a:lnTo>
                <a:lnTo>
                  <a:pt x="4240" y="1018"/>
                </a:lnTo>
                <a:lnTo>
                  <a:pt x="4240" y="1013"/>
                </a:lnTo>
                <a:lnTo>
                  <a:pt x="4240" y="972"/>
                </a:lnTo>
                <a:lnTo>
                  <a:pt x="2276" y="2364"/>
                </a:lnTo>
                <a:lnTo>
                  <a:pt x="4224" y="998"/>
                </a:lnTo>
                <a:lnTo>
                  <a:pt x="4219" y="1013"/>
                </a:lnTo>
                <a:lnTo>
                  <a:pt x="4214" y="1070"/>
                </a:lnTo>
                <a:lnTo>
                  <a:pt x="4214" y="1086"/>
                </a:lnTo>
                <a:lnTo>
                  <a:pt x="4219" y="1086"/>
                </a:lnTo>
                <a:lnTo>
                  <a:pt x="4224" y="998"/>
                </a:lnTo>
                <a:lnTo>
                  <a:pt x="2276" y="2364"/>
                </a:lnTo>
                <a:lnTo>
                  <a:pt x="4234" y="1065"/>
                </a:lnTo>
                <a:lnTo>
                  <a:pt x="4240" y="1055"/>
                </a:lnTo>
                <a:lnTo>
                  <a:pt x="4234" y="1024"/>
                </a:lnTo>
                <a:lnTo>
                  <a:pt x="4234" y="1018"/>
                </a:lnTo>
                <a:lnTo>
                  <a:pt x="4229" y="1039"/>
                </a:lnTo>
                <a:lnTo>
                  <a:pt x="4219" y="1070"/>
                </a:lnTo>
                <a:lnTo>
                  <a:pt x="4219" y="1086"/>
                </a:lnTo>
                <a:lnTo>
                  <a:pt x="4229" y="1081"/>
                </a:lnTo>
                <a:lnTo>
                  <a:pt x="4229" y="1091"/>
                </a:lnTo>
                <a:lnTo>
                  <a:pt x="4229" y="1102"/>
                </a:lnTo>
                <a:lnTo>
                  <a:pt x="4229" y="1096"/>
                </a:lnTo>
                <a:lnTo>
                  <a:pt x="4234" y="1065"/>
                </a:lnTo>
                <a:lnTo>
                  <a:pt x="2276" y="2364"/>
                </a:lnTo>
                <a:lnTo>
                  <a:pt x="4156" y="1003"/>
                </a:lnTo>
                <a:lnTo>
                  <a:pt x="4162" y="1013"/>
                </a:lnTo>
                <a:lnTo>
                  <a:pt x="4162" y="1003"/>
                </a:lnTo>
                <a:lnTo>
                  <a:pt x="4162" y="998"/>
                </a:lnTo>
                <a:lnTo>
                  <a:pt x="4156" y="1003"/>
                </a:lnTo>
                <a:lnTo>
                  <a:pt x="2276" y="2364"/>
                </a:lnTo>
                <a:lnTo>
                  <a:pt x="4203" y="1138"/>
                </a:lnTo>
                <a:lnTo>
                  <a:pt x="4214" y="1190"/>
                </a:lnTo>
                <a:lnTo>
                  <a:pt x="4214" y="1185"/>
                </a:lnTo>
                <a:lnTo>
                  <a:pt x="4203" y="1122"/>
                </a:lnTo>
                <a:lnTo>
                  <a:pt x="4203" y="1138"/>
                </a:lnTo>
                <a:lnTo>
                  <a:pt x="2276" y="2364"/>
                </a:lnTo>
                <a:lnTo>
                  <a:pt x="4167" y="1159"/>
                </a:lnTo>
                <a:lnTo>
                  <a:pt x="4156" y="1050"/>
                </a:lnTo>
                <a:lnTo>
                  <a:pt x="4162" y="1143"/>
                </a:lnTo>
                <a:lnTo>
                  <a:pt x="4167" y="1159"/>
                </a:lnTo>
                <a:lnTo>
                  <a:pt x="2276" y="2364"/>
                </a:lnTo>
                <a:lnTo>
                  <a:pt x="4110" y="909"/>
                </a:lnTo>
                <a:lnTo>
                  <a:pt x="4110" y="894"/>
                </a:lnTo>
                <a:lnTo>
                  <a:pt x="4104" y="904"/>
                </a:lnTo>
                <a:lnTo>
                  <a:pt x="4110" y="909"/>
                </a:lnTo>
                <a:lnTo>
                  <a:pt x="2276" y="2364"/>
                </a:lnTo>
                <a:lnTo>
                  <a:pt x="4146" y="961"/>
                </a:lnTo>
                <a:lnTo>
                  <a:pt x="4146" y="972"/>
                </a:lnTo>
                <a:lnTo>
                  <a:pt x="4151" y="951"/>
                </a:lnTo>
                <a:lnTo>
                  <a:pt x="4146" y="940"/>
                </a:lnTo>
                <a:lnTo>
                  <a:pt x="4141" y="935"/>
                </a:lnTo>
                <a:lnTo>
                  <a:pt x="4141" y="956"/>
                </a:lnTo>
                <a:lnTo>
                  <a:pt x="4146" y="982"/>
                </a:lnTo>
                <a:lnTo>
                  <a:pt x="4146" y="977"/>
                </a:lnTo>
                <a:lnTo>
                  <a:pt x="4146" y="972"/>
                </a:lnTo>
                <a:lnTo>
                  <a:pt x="4146" y="961"/>
                </a:lnTo>
                <a:lnTo>
                  <a:pt x="2276" y="2364"/>
                </a:lnTo>
                <a:lnTo>
                  <a:pt x="3741" y="63"/>
                </a:lnTo>
                <a:lnTo>
                  <a:pt x="3736" y="68"/>
                </a:lnTo>
                <a:lnTo>
                  <a:pt x="3741" y="68"/>
                </a:lnTo>
                <a:lnTo>
                  <a:pt x="3741" y="63"/>
                </a:lnTo>
                <a:lnTo>
                  <a:pt x="2276" y="2364"/>
                </a:lnTo>
                <a:lnTo>
                  <a:pt x="3730" y="31"/>
                </a:lnTo>
                <a:lnTo>
                  <a:pt x="3730" y="37"/>
                </a:lnTo>
                <a:lnTo>
                  <a:pt x="3736" y="42"/>
                </a:lnTo>
                <a:lnTo>
                  <a:pt x="3736" y="37"/>
                </a:lnTo>
                <a:lnTo>
                  <a:pt x="3741" y="37"/>
                </a:lnTo>
                <a:lnTo>
                  <a:pt x="3746" y="31"/>
                </a:lnTo>
                <a:lnTo>
                  <a:pt x="3746" y="26"/>
                </a:lnTo>
                <a:lnTo>
                  <a:pt x="3746" y="21"/>
                </a:lnTo>
                <a:lnTo>
                  <a:pt x="3746" y="16"/>
                </a:lnTo>
                <a:lnTo>
                  <a:pt x="3741" y="16"/>
                </a:lnTo>
                <a:lnTo>
                  <a:pt x="3736" y="16"/>
                </a:lnTo>
                <a:lnTo>
                  <a:pt x="3736" y="21"/>
                </a:lnTo>
                <a:lnTo>
                  <a:pt x="3730" y="21"/>
                </a:lnTo>
                <a:lnTo>
                  <a:pt x="3730" y="26"/>
                </a:lnTo>
                <a:lnTo>
                  <a:pt x="3730" y="31"/>
                </a:lnTo>
                <a:lnTo>
                  <a:pt x="2276" y="2364"/>
                </a:lnTo>
                <a:lnTo>
                  <a:pt x="3777" y="37"/>
                </a:lnTo>
                <a:lnTo>
                  <a:pt x="3777" y="42"/>
                </a:lnTo>
                <a:lnTo>
                  <a:pt x="3782" y="42"/>
                </a:lnTo>
                <a:lnTo>
                  <a:pt x="3782" y="37"/>
                </a:lnTo>
                <a:lnTo>
                  <a:pt x="3777" y="37"/>
                </a:lnTo>
                <a:lnTo>
                  <a:pt x="2276" y="2364"/>
                </a:lnTo>
                <a:lnTo>
                  <a:pt x="4037" y="265"/>
                </a:lnTo>
                <a:lnTo>
                  <a:pt x="4037" y="270"/>
                </a:lnTo>
                <a:lnTo>
                  <a:pt x="4042" y="270"/>
                </a:lnTo>
                <a:lnTo>
                  <a:pt x="4042" y="265"/>
                </a:lnTo>
                <a:lnTo>
                  <a:pt x="4037" y="265"/>
                </a:lnTo>
                <a:lnTo>
                  <a:pt x="2276" y="2364"/>
                </a:lnTo>
                <a:lnTo>
                  <a:pt x="4307" y="961"/>
                </a:lnTo>
                <a:lnTo>
                  <a:pt x="4281" y="1102"/>
                </a:lnTo>
                <a:lnTo>
                  <a:pt x="4271" y="1081"/>
                </a:lnTo>
                <a:lnTo>
                  <a:pt x="4271" y="1091"/>
                </a:lnTo>
                <a:lnTo>
                  <a:pt x="4271" y="1096"/>
                </a:lnTo>
                <a:lnTo>
                  <a:pt x="4271" y="1091"/>
                </a:lnTo>
                <a:lnTo>
                  <a:pt x="4266" y="1086"/>
                </a:lnTo>
                <a:lnTo>
                  <a:pt x="4271" y="1133"/>
                </a:lnTo>
                <a:lnTo>
                  <a:pt x="4271" y="1148"/>
                </a:lnTo>
                <a:lnTo>
                  <a:pt x="4276" y="1143"/>
                </a:lnTo>
                <a:lnTo>
                  <a:pt x="4276" y="1133"/>
                </a:lnTo>
                <a:lnTo>
                  <a:pt x="4281" y="1164"/>
                </a:lnTo>
                <a:lnTo>
                  <a:pt x="4286" y="1190"/>
                </a:lnTo>
                <a:lnTo>
                  <a:pt x="4286" y="1247"/>
                </a:lnTo>
                <a:lnTo>
                  <a:pt x="4286" y="1263"/>
                </a:lnTo>
                <a:lnTo>
                  <a:pt x="4292" y="1257"/>
                </a:lnTo>
                <a:lnTo>
                  <a:pt x="4292" y="1268"/>
                </a:lnTo>
                <a:lnTo>
                  <a:pt x="4292" y="1257"/>
                </a:lnTo>
                <a:lnTo>
                  <a:pt x="4292" y="1237"/>
                </a:lnTo>
                <a:lnTo>
                  <a:pt x="4302" y="1273"/>
                </a:lnTo>
                <a:lnTo>
                  <a:pt x="4307" y="1263"/>
                </a:lnTo>
                <a:lnTo>
                  <a:pt x="4312" y="1242"/>
                </a:lnTo>
                <a:lnTo>
                  <a:pt x="4312" y="1200"/>
                </a:lnTo>
                <a:lnTo>
                  <a:pt x="4302" y="1148"/>
                </a:lnTo>
                <a:lnTo>
                  <a:pt x="4297" y="1122"/>
                </a:lnTo>
                <a:lnTo>
                  <a:pt x="4281" y="1102"/>
                </a:lnTo>
                <a:lnTo>
                  <a:pt x="4312" y="956"/>
                </a:lnTo>
                <a:lnTo>
                  <a:pt x="4307" y="961"/>
                </a:lnTo>
                <a:lnTo>
                  <a:pt x="2276" y="2364"/>
                </a:lnTo>
                <a:lnTo>
                  <a:pt x="4276" y="1034"/>
                </a:lnTo>
                <a:lnTo>
                  <a:pt x="4276" y="1013"/>
                </a:lnTo>
                <a:lnTo>
                  <a:pt x="4271" y="998"/>
                </a:lnTo>
                <a:lnTo>
                  <a:pt x="4255" y="982"/>
                </a:lnTo>
                <a:lnTo>
                  <a:pt x="4240" y="972"/>
                </a:lnTo>
                <a:lnTo>
                  <a:pt x="4245" y="987"/>
                </a:lnTo>
                <a:lnTo>
                  <a:pt x="4245" y="1003"/>
                </a:lnTo>
                <a:lnTo>
                  <a:pt x="4245" y="998"/>
                </a:lnTo>
                <a:lnTo>
                  <a:pt x="4250" y="982"/>
                </a:lnTo>
                <a:lnTo>
                  <a:pt x="4250" y="998"/>
                </a:lnTo>
                <a:lnTo>
                  <a:pt x="4250" y="1024"/>
                </a:lnTo>
                <a:lnTo>
                  <a:pt x="4245" y="1050"/>
                </a:lnTo>
                <a:lnTo>
                  <a:pt x="4250" y="1060"/>
                </a:lnTo>
                <a:lnTo>
                  <a:pt x="4255" y="1055"/>
                </a:lnTo>
                <a:lnTo>
                  <a:pt x="4255" y="1086"/>
                </a:lnTo>
                <a:lnTo>
                  <a:pt x="4260" y="1122"/>
                </a:lnTo>
                <a:lnTo>
                  <a:pt x="4260" y="1128"/>
                </a:lnTo>
                <a:lnTo>
                  <a:pt x="4260" y="1122"/>
                </a:lnTo>
                <a:lnTo>
                  <a:pt x="4260" y="1107"/>
                </a:lnTo>
                <a:lnTo>
                  <a:pt x="4260" y="1060"/>
                </a:lnTo>
                <a:lnTo>
                  <a:pt x="4260" y="1050"/>
                </a:lnTo>
                <a:lnTo>
                  <a:pt x="4266" y="1070"/>
                </a:lnTo>
                <a:lnTo>
                  <a:pt x="4276" y="1034"/>
                </a:lnTo>
                <a:lnTo>
                  <a:pt x="2276" y="2364"/>
                </a:lnTo>
                <a:lnTo>
                  <a:pt x="4307" y="1361"/>
                </a:lnTo>
                <a:lnTo>
                  <a:pt x="4307" y="1382"/>
                </a:lnTo>
                <a:lnTo>
                  <a:pt x="4307" y="1372"/>
                </a:lnTo>
                <a:lnTo>
                  <a:pt x="4307" y="1361"/>
                </a:lnTo>
                <a:lnTo>
                  <a:pt x="2276" y="2364"/>
                </a:lnTo>
                <a:lnTo>
                  <a:pt x="4286" y="1263"/>
                </a:lnTo>
                <a:lnTo>
                  <a:pt x="4281" y="1190"/>
                </a:lnTo>
                <a:lnTo>
                  <a:pt x="4286" y="1252"/>
                </a:lnTo>
                <a:lnTo>
                  <a:pt x="4286" y="1263"/>
                </a:lnTo>
                <a:lnTo>
                  <a:pt x="2276" y="2364"/>
                </a:lnTo>
                <a:lnTo>
                  <a:pt x="31" y="1434"/>
                </a:lnTo>
                <a:lnTo>
                  <a:pt x="37" y="1434"/>
                </a:lnTo>
                <a:lnTo>
                  <a:pt x="37" y="1429"/>
                </a:lnTo>
                <a:lnTo>
                  <a:pt x="31" y="1434"/>
                </a:lnTo>
                <a:lnTo>
                  <a:pt x="2276" y="2364"/>
                </a:lnTo>
                <a:lnTo>
                  <a:pt x="16" y="1418"/>
                </a:lnTo>
                <a:lnTo>
                  <a:pt x="16" y="1413"/>
                </a:lnTo>
                <a:lnTo>
                  <a:pt x="0" y="1418"/>
                </a:lnTo>
                <a:lnTo>
                  <a:pt x="0" y="1429"/>
                </a:lnTo>
                <a:lnTo>
                  <a:pt x="11" y="1424"/>
                </a:lnTo>
                <a:lnTo>
                  <a:pt x="16" y="1418"/>
                </a:lnTo>
                <a:lnTo>
                  <a:pt x="2276" y="2364"/>
                </a:lnTo>
                <a:lnTo>
                  <a:pt x="11" y="1424"/>
                </a:lnTo>
                <a:lnTo>
                  <a:pt x="16" y="1424"/>
                </a:lnTo>
                <a:lnTo>
                  <a:pt x="21" y="1418"/>
                </a:lnTo>
                <a:lnTo>
                  <a:pt x="11" y="1424"/>
                </a:lnTo>
                <a:lnTo>
                  <a:pt x="2276" y="2364"/>
                </a:lnTo>
                <a:lnTo>
                  <a:pt x="11" y="1424"/>
                </a:lnTo>
                <a:lnTo>
                  <a:pt x="16" y="1418"/>
                </a:lnTo>
                <a:lnTo>
                  <a:pt x="16" y="1424"/>
                </a:lnTo>
                <a:lnTo>
                  <a:pt x="11" y="1424"/>
                </a:lnTo>
                <a:lnTo>
                  <a:pt x="2276" y="2364"/>
                </a:lnTo>
                <a:lnTo>
                  <a:pt x="63" y="1450"/>
                </a:lnTo>
                <a:lnTo>
                  <a:pt x="52" y="1455"/>
                </a:lnTo>
                <a:lnTo>
                  <a:pt x="57" y="1455"/>
                </a:lnTo>
                <a:lnTo>
                  <a:pt x="63" y="1450"/>
                </a:lnTo>
                <a:lnTo>
                  <a:pt x="2276" y="2364"/>
                </a:lnTo>
                <a:lnTo>
                  <a:pt x="42" y="1434"/>
                </a:lnTo>
                <a:lnTo>
                  <a:pt x="52" y="1429"/>
                </a:lnTo>
                <a:lnTo>
                  <a:pt x="57" y="1429"/>
                </a:lnTo>
                <a:lnTo>
                  <a:pt x="52" y="1429"/>
                </a:lnTo>
                <a:lnTo>
                  <a:pt x="42" y="1434"/>
                </a:lnTo>
                <a:lnTo>
                  <a:pt x="2276" y="2364"/>
                </a:lnTo>
                <a:lnTo>
                  <a:pt x="135" y="1476"/>
                </a:lnTo>
                <a:lnTo>
                  <a:pt x="125" y="1481"/>
                </a:lnTo>
                <a:lnTo>
                  <a:pt x="130" y="1481"/>
                </a:lnTo>
                <a:lnTo>
                  <a:pt x="135" y="1476"/>
                </a:lnTo>
                <a:lnTo>
                  <a:pt x="2276" y="2364"/>
                </a:lnTo>
                <a:lnTo>
                  <a:pt x="0" y="1450"/>
                </a:lnTo>
                <a:lnTo>
                  <a:pt x="5" y="1444"/>
                </a:lnTo>
                <a:lnTo>
                  <a:pt x="16" y="1444"/>
                </a:lnTo>
                <a:lnTo>
                  <a:pt x="16" y="1439"/>
                </a:lnTo>
                <a:lnTo>
                  <a:pt x="0" y="1450"/>
                </a:lnTo>
                <a:lnTo>
                  <a:pt x="2276" y="2364"/>
                </a:lnTo>
                <a:lnTo>
                  <a:pt x="42" y="1408"/>
                </a:lnTo>
                <a:lnTo>
                  <a:pt x="47" y="1403"/>
                </a:lnTo>
                <a:lnTo>
                  <a:pt x="42" y="1403"/>
                </a:lnTo>
                <a:lnTo>
                  <a:pt x="42" y="1408"/>
                </a:lnTo>
                <a:lnTo>
                  <a:pt x="2276" y="2364"/>
                </a:lnTo>
                <a:lnTo>
                  <a:pt x="229" y="1330"/>
                </a:lnTo>
                <a:lnTo>
                  <a:pt x="229" y="1325"/>
                </a:lnTo>
                <a:lnTo>
                  <a:pt x="224" y="1325"/>
                </a:lnTo>
                <a:lnTo>
                  <a:pt x="218" y="1330"/>
                </a:lnTo>
                <a:lnTo>
                  <a:pt x="213" y="1335"/>
                </a:lnTo>
                <a:lnTo>
                  <a:pt x="218" y="1335"/>
                </a:lnTo>
                <a:lnTo>
                  <a:pt x="213" y="1335"/>
                </a:lnTo>
                <a:lnTo>
                  <a:pt x="218" y="1335"/>
                </a:lnTo>
                <a:lnTo>
                  <a:pt x="224" y="1335"/>
                </a:lnTo>
                <a:lnTo>
                  <a:pt x="229" y="1330"/>
                </a:lnTo>
                <a:lnTo>
                  <a:pt x="2276" y="2364"/>
                </a:lnTo>
                <a:lnTo>
                  <a:pt x="156" y="1387"/>
                </a:lnTo>
                <a:lnTo>
                  <a:pt x="161" y="1387"/>
                </a:lnTo>
                <a:lnTo>
                  <a:pt x="161" y="1382"/>
                </a:lnTo>
                <a:lnTo>
                  <a:pt x="166" y="1377"/>
                </a:lnTo>
                <a:lnTo>
                  <a:pt x="161" y="1377"/>
                </a:lnTo>
                <a:lnTo>
                  <a:pt x="156" y="1377"/>
                </a:lnTo>
                <a:lnTo>
                  <a:pt x="151" y="1377"/>
                </a:lnTo>
                <a:lnTo>
                  <a:pt x="151" y="1382"/>
                </a:lnTo>
                <a:lnTo>
                  <a:pt x="146" y="1382"/>
                </a:lnTo>
                <a:lnTo>
                  <a:pt x="146" y="1387"/>
                </a:lnTo>
                <a:lnTo>
                  <a:pt x="146" y="1392"/>
                </a:lnTo>
                <a:lnTo>
                  <a:pt x="146" y="1387"/>
                </a:lnTo>
                <a:lnTo>
                  <a:pt x="146" y="1392"/>
                </a:lnTo>
                <a:lnTo>
                  <a:pt x="151" y="1392"/>
                </a:lnTo>
                <a:lnTo>
                  <a:pt x="151" y="1387"/>
                </a:lnTo>
                <a:lnTo>
                  <a:pt x="151" y="1392"/>
                </a:lnTo>
                <a:lnTo>
                  <a:pt x="151" y="1387"/>
                </a:lnTo>
                <a:lnTo>
                  <a:pt x="156" y="1387"/>
                </a:lnTo>
                <a:lnTo>
                  <a:pt x="2276" y="2364"/>
                </a:lnTo>
                <a:lnTo>
                  <a:pt x="172" y="1398"/>
                </a:lnTo>
                <a:lnTo>
                  <a:pt x="166" y="1403"/>
                </a:lnTo>
                <a:lnTo>
                  <a:pt x="156" y="1408"/>
                </a:lnTo>
                <a:lnTo>
                  <a:pt x="161" y="1408"/>
                </a:lnTo>
                <a:lnTo>
                  <a:pt x="161" y="1413"/>
                </a:lnTo>
                <a:lnTo>
                  <a:pt x="166" y="1408"/>
                </a:lnTo>
                <a:lnTo>
                  <a:pt x="161" y="1408"/>
                </a:lnTo>
                <a:lnTo>
                  <a:pt x="172" y="1403"/>
                </a:lnTo>
                <a:lnTo>
                  <a:pt x="172" y="1398"/>
                </a:lnTo>
                <a:lnTo>
                  <a:pt x="2276" y="2364"/>
                </a:lnTo>
                <a:lnTo>
                  <a:pt x="146" y="1341"/>
                </a:lnTo>
                <a:lnTo>
                  <a:pt x="151" y="1341"/>
                </a:lnTo>
                <a:lnTo>
                  <a:pt x="151" y="1335"/>
                </a:lnTo>
                <a:lnTo>
                  <a:pt x="156" y="1335"/>
                </a:lnTo>
                <a:lnTo>
                  <a:pt x="151" y="1335"/>
                </a:lnTo>
                <a:lnTo>
                  <a:pt x="146" y="1335"/>
                </a:lnTo>
                <a:lnTo>
                  <a:pt x="146" y="1341"/>
                </a:lnTo>
                <a:lnTo>
                  <a:pt x="2276" y="2364"/>
                </a:lnTo>
                <a:lnTo>
                  <a:pt x="94" y="1429"/>
                </a:lnTo>
                <a:lnTo>
                  <a:pt x="99" y="1429"/>
                </a:lnTo>
                <a:lnTo>
                  <a:pt x="99" y="1424"/>
                </a:lnTo>
                <a:lnTo>
                  <a:pt x="99" y="1418"/>
                </a:lnTo>
                <a:lnTo>
                  <a:pt x="89" y="1424"/>
                </a:lnTo>
                <a:lnTo>
                  <a:pt x="89" y="1429"/>
                </a:lnTo>
                <a:lnTo>
                  <a:pt x="83" y="1429"/>
                </a:lnTo>
                <a:lnTo>
                  <a:pt x="89" y="1429"/>
                </a:lnTo>
                <a:lnTo>
                  <a:pt x="94" y="1429"/>
                </a:lnTo>
                <a:lnTo>
                  <a:pt x="2276" y="2364"/>
                </a:lnTo>
                <a:lnTo>
                  <a:pt x="125" y="1418"/>
                </a:lnTo>
                <a:lnTo>
                  <a:pt x="114" y="1429"/>
                </a:lnTo>
                <a:lnTo>
                  <a:pt x="114" y="1424"/>
                </a:lnTo>
                <a:lnTo>
                  <a:pt x="114" y="1429"/>
                </a:lnTo>
                <a:lnTo>
                  <a:pt x="99" y="1429"/>
                </a:lnTo>
                <a:lnTo>
                  <a:pt x="99" y="1434"/>
                </a:lnTo>
                <a:lnTo>
                  <a:pt x="94" y="1434"/>
                </a:lnTo>
                <a:lnTo>
                  <a:pt x="99" y="1434"/>
                </a:lnTo>
                <a:lnTo>
                  <a:pt x="94" y="1439"/>
                </a:lnTo>
                <a:lnTo>
                  <a:pt x="99" y="1439"/>
                </a:lnTo>
                <a:lnTo>
                  <a:pt x="109" y="1434"/>
                </a:lnTo>
                <a:lnTo>
                  <a:pt x="114" y="1429"/>
                </a:lnTo>
                <a:lnTo>
                  <a:pt x="125" y="1424"/>
                </a:lnTo>
                <a:lnTo>
                  <a:pt x="125" y="1418"/>
                </a:lnTo>
                <a:lnTo>
                  <a:pt x="2276" y="2364"/>
                </a:lnTo>
                <a:lnTo>
                  <a:pt x="166" y="1341"/>
                </a:lnTo>
                <a:lnTo>
                  <a:pt x="166" y="1335"/>
                </a:lnTo>
                <a:lnTo>
                  <a:pt x="161" y="1335"/>
                </a:lnTo>
                <a:lnTo>
                  <a:pt x="156" y="1335"/>
                </a:lnTo>
                <a:lnTo>
                  <a:pt x="156" y="1341"/>
                </a:lnTo>
                <a:lnTo>
                  <a:pt x="151" y="1341"/>
                </a:lnTo>
                <a:lnTo>
                  <a:pt x="156" y="1346"/>
                </a:lnTo>
                <a:lnTo>
                  <a:pt x="161" y="1346"/>
                </a:lnTo>
                <a:lnTo>
                  <a:pt x="166" y="1341"/>
                </a:lnTo>
                <a:lnTo>
                  <a:pt x="2276" y="2364"/>
                </a:lnTo>
                <a:lnTo>
                  <a:pt x="114" y="1387"/>
                </a:lnTo>
                <a:lnTo>
                  <a:pt x="120" y="1387"/>
                </a:lnTo>
                <a:lnTo>
                  <a:pt x="125" y="1387"/>
                </a:lnTo>
                <a:lnTo>
                  <a:pt x="130" y="1382"/>
                </a:lnTo>
                <a:lnTo>
                  <a:pt x="135" y="1377"/>
                </a:lnTo>
                <a:lnTo>
                  <a:pt x="125" y="1377"/>
                </a:lnTo>
                <a:lnTo>
                  <a:pt x="120" y="1382"/>
                </a:lnTo>
                <a:lnTo>
                  <a:pt x="114" y="1382"/>
                </a:lnTo>
                <a:lnTo>
                  <a:pt x="114" y="1387"/>
                </a:lnTo>
                <a:lnTo>
                  <a:pt x="2276" y="2364"/>
                </a:lnTo>
                <a:lnTo>
                  <a:pt x="3076" y="2359"/>
                </a:lnTo>
                <a:lnTo>
                  <a:pt x="3081" y="2338"/>
                </a:lnTo>
                <a:lnTo>
                  <a:pt x="3081" y="2328"/>
                </a:lnTo>
                <a:lnTo>
                  <a:pt x="3071" y="2317"/>
                </a:lnTo>
                <a:lnTo>
                  <a:pt x="3065" y="2317"/>
                </a:lnTo>
                <a:lnTo>
                  <a:pt x="3065" y="2343"/>
                </a:lnTo>
                <a:lnTo>
                  <a:pt x="3071" y="2359"/>
                </a:lnTo>
                <a:lnTo>
                  <a:pt x="3076" y="2359"/>
                </a:lnTo>
                <a:lnTo>
                  <a:pt x="2276" y="2364"/>
                </a:lnTo>
                <a:lnTo>
                  <a:pt x="3200" y="1990"/>
                </a:lnTo>
                <a:lnTo>
                  <a:pt x="3195" y="2000"/>
                </a:lnTo>
                <a:lnTo>
                  <a:pt x="3195" y="2011"/>
                </a:lnTo>
                <a:lnTo>
                  <a:pt x="3211" y="1985"/>
                </a:lnTo>
                <a:lnTo>
                  <a:pt x="3200" y="1990"/>
                </a:lnTo>
                <a:lnTo>
                  <a:pt x="2276" y="2364"/>
                </a:lnTo>
                <a:lnTo>
                  <a:pt x="3221" y="2016"/>
                </a:lnTo>
                <a:lnTo>
                  <a:pt x="3200" y="2021"/>
                </a:lnTo>
                <a:lnTo>
                  <a:pt x="3206" y="2031"/>
                </a:lnTo>
                <a:lnTo>
                  <a:pt x="3221" y="2016"/>
                </a:lnTo>
                <a:lnTo>
                  <a:pt x="2276" y="2364"/>
                </a:lnTo>
                <a:lnTo>
                  <a:pt x="3206" y="1912"/>
                </a:lnTo>
                <a:lnTo>
                  <a:pt x="3185" y="1912"/>
                </a:lnTo>
                <a:lnTo>
                  <a:pt x="3175" y="1902"/>
                </a:lnTo>
                <a:lnTo>
                  <a:pt x="3169" y="1896"/>
                </a:lnTo>
                <a:lnTo>
                  <a:pt x="3169" y="1907"/>
                </a:lnTo>
                <a:lnTo>
                  <a:pt x="3175" y="1917"/>
                </a:lnTo>
                <a:lnTo>
                  <a:pt x="3180" y="1933"/>
                </a:lnTo>
                <a:lnTo>
                  <a:pt x="3185" y="1948"/>
                </a:lnTo>
                <a:lnTo>
                  <a:pt x="3180" y="1969"/>
                </a:lnTo>
                <a:lnTo>
                  <a:pt x="3180" y="1979"/>
                </a:lnTo>
                <a:lnTo>
                  <a:pt x="3190" y="1969"/>
                </a:lnTo>
                <a:lnTo>
                  <a:pt x="3195" y="1964"/>
                </a:lnTo>
                <a:lnTo>
                  <a:pt x="3206" y="1964"/>
                </a:lnTo>
                <a:lnTo>
                  <a:pt x="3211" y="1969"/>
                </a:lnTo>
                <a:lnTo>
                  <a:pt x="3216" y="1964"/>
                </a:lnTo>
                <a:lnTo>
                  <a:pt x="3226" y="1954"/>
                </a:lnTo>
                <a:lnTo>
                  <a:pt x="3237" y="1938"/>
                </a:lnTo>
                <a:lnTo>
                  <a:pt x="3232" y="1933"/>
                </a:lnTo>
                <a:lnTo>
                  <a:pt x="3226" y="1938"/>
                </a:lnTo>
                <a:lnTo>
                  <a:pt x="3211" y="1948"/>
                </a:lnTo>
                <a:lnTo>
                  <a:pt x="3211" y="1943"/>
                </a:lnTo>
                <a:lnTo>
                  <a:pt x="3211" y="1938"/>
                </a:lnTo>
                <a:lnTo>
                  <a:pt x="3221" y="1907"/>
                </a:lnTo>
                <a:lnTo>
                  <a:pt x="3206" y="1912"/>
                </a:lnTo>
                <a:lnTo>
                  <a:pt x="2276" y="2364"/>
                </a:lnTo>
                <a:lnTo>
                  <a:pt x="322" y="2322"/>
                </a:lnTo>
                <a:lnTo>
                  <a:pt x="327" y="2317"/>
                </a:lnTo>
                <a:lnTo>
                  <a:pt x="327" y="2302"/>
                </a:lnTo>
                <a:lnTo>
                  <a:pt x="327" y="2291"/>
                </a:lnTo>
                <a:lnTo>
                  <a:pt x="322" y="2307"/>
                </a:lnTo>
                <a:lnTo>
                  <a:pt x="322" y="2322"/>
                </a:lnTo>
                <a:lnTo>
                  <a:pt x="2276" y="2364"/>
                </a:lnTo>
                <a:lnTo>
                  <a:pt x="3029" y="1979"/>
                </a:lnTo>
                <a:lnTo>
                  <a:pt x="3029" y="1969"/>
                </a:lnTo>
                <a:lnTo>
                  <a:pt x="3034" y="1959"/>
                </a:lnTo>
                <a:lnTo>
                  <a:pt x="3034" y="1954"/>
                </a:lnTo>
                <a:lnTo>
                  <a:pt x="3034" y="1948"/>
                </a:lnTo>
                <a:lnTo>
                  <a:pt x="3024" y="1954"/>
                </a:lnTo>
                <a:lnTo>
                  <a:pt x="3019" y="1959"/>
                </a:lnTo>
                <a:lnTo>
                  <a:pt x="3019" y="1964"/>
                </a:lnTo>
                <a:lnTo>
                  <a:pt x="3024" y="1964"/>
                </a:lnTo>
                <a:lnTo>
                  <a:pt x="3024" y="1969"/>
                </a:lnTo>
                <a:lnTo>
                  <a:pt x="3024" y="1979"/>
                </a:lnTo>
                <a:lnTo>
                  <a:pt x="3019" y="1985"/>
                </a:lnTo>
                <a:lnTo>
                  <a:pt x="3029" y="1979"/>
                </a:lnTo>
                <a:lnTo>
                  <a:pt x="2276" y="2364"/>
                </a:lnTo>
                <a:lnTo>
                  <a:pt x="63" y="1398"/>
                </a:lnTo>
                <a:lnTo>
                  <a:pt x="63" y="1392"/>
                </a:lnTo>
                <a:lnTo>
                  <a:pt x="57" y="1392"/>
                </a:lnTo>
                <a:lnTo>
                  <a:pt x="63" y="1398"/>
                </a:lnTo>
                <a:lnTo>
                  <a:pt x="57" y="1398"/>
                </a:lnTo>
                <a:lnTo>
                  <a:pt x="63" y="1398"/>
                </a:lnTo>
                <a:lnTo>
                  <a:pt x="2276" y="2364"/>
                </a:lnTo>
                <a:lnTo>
                  <a:pt x="3388" y="1195"/>
                </a:lnTo>
                <a:lnTo>
                  <a:pt x="3393" y="1153"/>
                </a:lnTo>
                <a:lnTo>
                  <a:pt x="3382" y="1190"/>
                </a:lnTo>
                <a:lnTo>
                  <a:pt x="3377" y="1211"/>
                </a:lnTo>
                <a:lnTo>
                  <a:pt x="3377" y="1221"/>
                </a:lnTo>
                <a:lnTo>
                  <a:pt x="3382" y="1216"/>
                </a:lnTo>
                <a:lnTo>
                  <a:pt x="3388" y="1195"/>
                </a:lnTo>
                <a:lnTo>
                  <a:pt x="2276" y="2364"/>
                </a:lnTo>
                <a:lnTo>
                  <a:pt x="3465" y="1128"/>
                </a:lnTo>
                <a:lnTo>
                  <a:pt x="3471" y="1107"/>
                </a:lnTo>
                <a:lnTo>
                  <a:pt x="3476" y="1102"/>
                </a:lnTo>
                <a:lnTo>
                  <a:pt x="3481" y="1102"/>
                </a:lnTo>
                <a:lnTo>
                  <a:pt x="3481" y="1086"/>
                </a:lnTo>
                <a:lnTo>
                  <a:pt x="3481" y="1076"/>
                </a:lnTo>
                <a:lnTo>
                  <a:pt x="3476" y="1076"/>
                </a:lnTo>
                <a:lnTo>
                  <a:pt x="3476" y="1086"/>
                </a:lnTo>
                <a:lnTo>
                  <a:pt x="3471" y="1076"/>
                </a:lnTo>
                <a:lnTo>
                  <a:pt x="3471" y="1060"/>
                </a:lnTo>
                <a:lnTo>
                  <a:pt x="3465" y="1091"/>
                </a:lnTo>
                <a:lnTo>
                  <a:pt x="3460" y="1122"/>
                </a:lnTo>
                <a:lnTo>
                  <a:pt x="3465" y="1128"/>
                </a:lnTo>
                <a:lnTo>
                  <a:pt x="2276" y="2364"/>
                </a:lnTo>
                <a:lnTo>
                  <a:pt x="3263" y="1699"/>
                </a:lnTo>
                <a:lnTo>
                  <a:pt x="3263" y="1694"/>
                </a:lnTo>
                <a:lnTo>
                  <a:pt x="3252" y="1694"/>
                </a:lnTo>
                <a:lnTo>
                  <a:pt x="3237" y="1704"/>
                </a:lnTo>
                <a:lnTo>
                  <a:pt x="3232" y="1720"/>
                </a:lnTo>
                <a:lnTo>
                  <a:pt x="3242" y="1715"/>
                </a:lnTo>
                <a:lnTo>
                  <a:pt x="3263" y="1699"/>
                </a:lnTo>
                <a:lnTo>
                  <a:pt x="2276" y="2364"/>
                </a:lnTo>
                <a:lnTo>
                  <a:pt x="3237" y="2047"/>
                </a:lnTo>
                <a:lnTo>
                  <a:pt x="3247" y="2047"/>
                </a:lnTo>
                <a:lnTo>
                  <a:pt x="3237" y="2037"/>
                </a:lnTo>
                <a:lnTo>
                  <a:pt x="3226" y="2031"/>
                </a:lnTo>
                <a:lnTo>
                  <a:pt x="3226" y="2026"/>
                </a:lnTo>
                <a:lnTo>
                  <a:pt x="3221" y="2031"/>
                </a:lnTo>
                <a:lnTo>
                  <a:pt x="3216" y="2042"/>
                </a:lnTo>
                <a:lnTo>
                  <a:pt x="3226" y="2057"/>
                </a:lnTo>
                <a:lnTo>
                  <a:pt x="3237" y="2047"/>
                </a:lnTo>
                <a:lnTo>
                  <a:pt x="2276" y="2364"/>
                </a:lnTo>
                <a:lnTo>
                  <a:pt x="3159" y="1772"/>
                </a:lnTo>
                <a:lnTo>
                  <a:pt x="3159" y="1798"/>
                </a:lnTo>
                <a:lnTo>
                  <a:pt x="3164" y="1808"/>
                </a:lnTo>
                <a:lnTo>
                  <a:pt x="3169" y="1808"/>
                </a:lnTo>
                <a:lnTo>
                  <a:pt x="3175" y="1803"/>
                </a:lnTo>
                <a:lnTo>
                  <a:pt x="3190" y="1792"/>
                </a:lnTo>
                <a:lnTo>
                  <a:pt x="3200" y="1772"/>
                </a:lnTo>
                <a:lnTo>
                  <a:pt x="3211" y="1751"/>
                </a:lnTo>
                <a:lnTo>
                  <a:pt x="3200" y="1751"/>
                </a:lnTo>
                <a:lnTo>
                  <a:pt x="3190" y="1751"/>
                </a:lnTo>
                <a:lnTo>
                  <a:pt x="3175" y="1756"/>
                </a:lnTo>
                <a:lnTo>
                  <a:pt x="3159" y="1772"/>
                </a:lnTo>
                <a:lnTo>
                  <a:pt x="2276" y="2364"/>
                </a:lnTo>
                <a:lnTo>
                  <a:pt x="3517" y="1200"/>
                </a:lnTo>
                <a:lnTo>
                  <a:pt x="3507" y="1211"/>
                </a:lnTo>
                <a:lnTo>
                  <a:pt x="3507" y="1221"/>
                </a:lnTo>
                <a:lnTo>
                  <a:pt x="3512" y="1221"/>
                </a:lnTo>
                <a:lnTo>
                  <a:pt x="3523" y="1211"/>
                </a:lnTo>
                <a:lnTo>
                  <a:pt x="3523" y="1200"/>
                </a:lnTo>
                <a:lnTo>
                  <a:pt x="3517" y="1200"/>
                </a:lnTo>
                <a:lnTo>
                  <a:pt x="2276" y="2364"/>
                </a:lnTo>
                <a:lnTo>
                  <a:pt x="5" y="1460"/>
                </a:lnTo>
                <a:lnTo>
                  <a:pt x="5" y="1455"/>
                </a:lnTo>
                <a:lnTo>
                  <a:pt x="5" y="1450"/>
                </a:lnTo>
                <a:lnTo>
                  <a:pt x="11" y="1450"/>
                </a:lnTo>
                <a:lnTo>
                  <a:pt x="5" y="1450"/>
                </a:lnTo>
                <a:lnTo>
                  <a:pt x="0" y="1450"/>
                </a:lnTo>
                <a:lnTo>
                  <a:pt x="0" y="1460"/>
                </a:lnTo>
                <a:lnTo>
                  <a:pt x="5" y="1460"/>
                </a:lnTo>
                <a:lnTo>
                  <a:pt x="2276" y="2364"/>
                </a:lnTo>
                <a:lnTo>
                  <a:pt x="333" y="2946"/>
                </a:lnTo>
                <a:lnTo>
                  <a:pt x="327" y="2941"/>
                </a:lnTo>
                <a:lnTo>
                  <a:pt x="327" y="2961"/>
                </a:lnTo>
                <a:lnTo>
                  <a:pt x="333" y="2946"/>
                </a:lnTo>
                <a:lnTo>
                  <a:pt x="2276" y="2364"/>
                </a:lnTo>
                <a:lnTo>
                  <a:pt x="68" y="1392"/>
                </a:lnTo>
                <a:lnTo>
                  <a:pt x="63" y="1403"/>
                </a:lnTo>
                <a:lnTo>
                  <a:pt x="68" y="1403"/>
                </a:lnTo>
                <a:lnTo>
                  <a:pt x="78" y="1398"/>
                </a:lnTo>
                <a:lnTo>
                  <a:pt x="73" y="1398"/>
                </a:lnTo>
                <a:lnTo>
                  <a:pt x="73" y="1392"/>
                </a:lnTo>
                <a:lnTo>
                  <a:pt x="68" y="1392"/>
                </a:lnTo>
                <a:lnTo>
                  <a:pt x="2276" y="2364"/>
                </a:lnTo>
                <a:lnTo>
                  <a:pt x="322" y="2743"/>
                </a:lnTo>
                <a:lnTo>
                  <a:pt x="327" y="2743"/>
                </a:lnTo>
                <a:lnTo>
                  <a:pt x="327" y="2738"/>
                </a:lnTo>
                <a:lnTo>
                  <a:pt x="327" y="2728"/>
                </a:lnTo>
                <a:lnTo>
                  <a:pt x="322" y="2743"/>
                </a:lnTo>
                <a:lnTo>
                  <a:pt x="2276" y="2364"/>
                </a:lnTo>
                <a:lnTo>
                  <a:pt x="333" y="2889"/>
                </a:lnTo>
                <a:lnTo>
                  <a:pt x="338" y="2863"/>
                </a:lnTo>
                <a:lnTo>
                  <a:pt x="333" y="2868"/>
                </a:lnTo>
                <a:lnTo>
                  <a:pt x="333" y="2889"/>
                </a:lnTo>
                <a:lnTo>
                  <a:pt x="2276" y="2364"/>
                </a:lnTo>
                <a:lnTo>
                  <a:pt x="338" y="2670"/>
                </a:lnTo>
                <a:lnTo>
                  <a:pt x="343" y="2650"/>
                </a:lnTo>
                <a:lnTo>
                  <a:pt x="338" y="2660"/>
                </a:lnTo>
                <a:lnTo>
                  <a:pt x="338" y="2665"/>
                </a:lnTo>
                <a:lnTo>
                  <a:pt x="338" y="2670"/>
                </a:lnTo>
                <a:lnTo>
                  <a:pt x="2276" y="2364"/>
                </a:lnTo>
                <a:lnTo>
                  <a:pt x="2852" y="2629"/>
                </a:lnTo>
                <a:lnTo>
                  <a:pt x="2852" y="2608"/>
                </a:lnTo>
                <a:lnTo>
                  <a:pt x="2847" y="2587"/>
                </a:lnTo>
                <a:lnTo>
                  <a:pt x="2842" y="2582"/>
                </a:lnTo>
                <a:lnTo>
                  <a:pt x="2842" y="2593"/>
                </a:lnTo>
                <a:lnTo>
                  <a:pt x="2847" y="2618"/>
                </a:lnTo>
                <a:lnTo>
                  <a:pt x="2847" y="2629"/>
                </a:lnTo>
                <a:lnTo>
                  <a:pt x="2852" y="2629"/>
                </a:lnTo>
                <a:lnTo>
                  <a:pt x="2276" y="2364"/>
                </a:lnTo>
                <a:lnTo>
                  <a:pt x="852" y="779"/>
                </a:lnTo>
                <a:lnTo>
                  <a:pt x="847" y="785"/>
                </a:lnTo>
                <a:lnTo>
                  <a:pt x="852" y="785"/>
                </a:lnTo>
                <a:lnTo>
                  <a:pt x="857" y="779"/>
                </a:lnTo>
                <a:lnTo>
                  <a:pt x="852" y="779"/>
                </a:lnTo>
                <a:lnTo>
                  <a:pt x="2276" y="2364"/>
                </a:lnTo>
                <a:lnTo>
                  <a:pt x="863" y="650"/>
                </a:lnTo>
                <a:lnTo>
                  <a:pt x="852" y="650"/>
                </a:lnTo>
                <a:lnTo>
                  <a:pt x="852" y="660"/>
                </a:lnTo>
                <a:lnTo>
                  <a:pt x="852" y="655"/>
                </a:lnTo>
                <a:lnTo>
                  <a:pt x="852" y="660"/>
                </a:lnTo>
                <a:lnTo>
                  <a:pt x="857" y="655"/>
                </a:lnTo>
                <a:lnTo>
                  <a:pt x="863" y="650"/>
                </a:lnTo>
                <a:lnTo>
                  <a:pt x="2276" y="2364"/>
                </a:lnTo>
                <a:lnTo>
                  <a:pt x="847" y="520"/>
                </a:lnTo>
                <a:lnTo>
                  <a:pt x="852" y="520"/>
                </a:lnTo>
                <a:lnTo>
                  <a:pt x="857" y="515"/>
                </a:lnTo>
                <a:lnTo>
                  <a:pt x="847" y="520"/>
                </a:lnTo>
                <a:lnTo>
                  <a:pt x="847" y="525"/>
                </a:lnTo>
                <a:lnTo>
                  <a:pt x="847" y="520"/>
                </a:lnTo>
                <a:lnTo>
                  <a:pt x="2276" y="2364"/>
                </a:lnTo>
                <a:lnTo>
                  <a:pt x="847" y="774"/>
                </a:lnTo>
                <a:lnTo>
                  <a:pt x="847" y="774"/>
                </a:lnTo>
                <a:lnTo>
                  <a:pt x="842" y="774"/>
                </a:lnTo>
                <a:lnTo>
                  <a:pt x="842" y="774"/>
                </a:lnTo>
                <a:lnTo>
                  <a:pt x="847" y="774"/>
                </a:lnTo>
                <a:lnTo>
                  <a:pt x="2276" y="2364"/>
                </a:lnTo>
                <a:lnTo>
                  <a:pt x="894" y="551"/>
                </a:lnTo>
                <a:lnTo>
                  <a:pt x="899" y="551"/>
                </a:lnTo>
                <a:lnTo>
                  <a:pt x="899" y="546"/>
                </a:lnTo>
                <a:lnTo>
                  <a:pt x="894" y="551"/>
                </a:lnTo>
                <a:lnTo>
                  <a:pt x="2276" y="2364"/>
                </a:lnTo>
                <a:lnTo>
                  <a:pt x="904" y="629"/>
                </a:lnTo>
                <a:lnTo>
                  <a:pt x="899" y="634"/>
                </a:lnTo>
                <a:lnTo>
                  <a:pt x="899" y="639"/>
                </a:lnTo>
                <a:lnTo>
                  <a:pt x="904" y="634"/>
                </a:lnTo>
                <a:lnTo>
                  <a:pt x="904" y="629"/>
                </a:lnTo>
                <a:lnTo>
                  <a:pt x="2276" y="2364"/>
                </a:lnTo>
                <a:lnTo>
                  <a:pt x="868" y="889"/>
                </a:lnTo>
                <a:lnTo>
                  <a:pt x="873" y="883"/>
                </a:lnTo>
                <a:lnTo>
                  <a:pt x="878" y="878"/>
                </a:lnTo>
                <a:lnTo>
                  <a:pt x="868" y="878"/>
                </a:lnTo>
                <a:lnTo>
                  <a:pt x="868" y="883"/>
                </a:lnTo>
                <a:lnTo>
                  <a:pt x="863" y="883"/>
                </a:lnTo>
                <a:lnTo>
                  <a:pt x="857" y="889"/>
                </a:lnTo>
                <a:lnTo>
                  <a:pt x="863" y="889"/>
                </a:lnTo>
                <a:lnTo>
                  <a:pt x="868" y="889"/>
                </a:lnTo>
                <a:lnTo>
                  <a:pt x="2276" y="2364"/>
                </a:lnTo>
                <a:lnTo>
                  <a:pt x="894" y="546"/>
                </a:lnTo>
                <a:lnTo>
                  <a:pt x="899" y="540"/>
                </a:lnTo>
                <a:lnTo>
                  <a:pt x="894" y="540"/>
                </a:lnTo>
                <a:lnTo>
                  <a:pt x="894" y="546"/>
                </a:lnTo>
                <a:lnTo>
                  <a:pt x="2276" y="2364"/>
                </a:lnTo>
                <a:lnTo>
                  <a:pt x="889" y="676"/>
                </a:lnTo>
                <a:lnTo>
                  <a:pt x="904" y="665"/>
                </a:lnTo>
                <a:lnTo>
                  <a:pt x="883" y="676"/>
                </a:lnTo>
                <a:lnTo>
                  <a:pt x="889" y="676"/>
                </a:lnTo>
                <a:lnTo>
                  <a:pt x="2276" y="2364"/>
                </a:lnTo>
                <a:lnTo>
                  <a:pt x="883" y="738"/>
                </a:lnTo>
                <a:lnTo>
                  <a:pt x="889" y="738"/>
                </a:lnTo>
                <a:lnTo>
                  <a:pt x="889" y="733"/>
                </a:lnTo>
                <a:lnTo>
                  <a:pt x="883" y="733"/>
                </a:lnTo>
                <a:lnTo>
                  <a:pt x="883" y="738"/>
                </a:lnTo>
                <a:lnTo>
                  <a:pt x="2276" y="2364"/>
                </a:lnTo>
                <a:lnTo>
                  <a:pt x="889" y="577"/>
                </a:lnTo>
                <a:lnTo>
                  <a:pt x="883" y="577"/>
                </a:lnTo>
                <a:lnTo>
                  <a:pt x="878" y="582"/>
                </a:lnTo>
                <a:lnTo>
                  <a:pt x="889" y="577"/>
                </a:lnTo>
                <a:lnTo>
                  <a:pt x="2276" y="2364"/>
                </a:lnTo>
                <a:lnTo>
                  <a:pt x="894" y="727"/>
                </a:lnTo>
                <a:lnTo>
                  <a:pt x="899" y="722"/>
                </a:lnTo>
                <a:lnTo>
                  <a:pt x="889" y="727"/>
                </a:lnTo>
                <a:lnTo>
                  <a:pt x="894" y="727"/>
                </a:lnTo>
                <a:lnTo>
                  <a:pt x="2276" y="2364"/>
                </a:lnTo>
                <a:lnTo>
                  <a:pt x="883" y="707"/>
                </a:lnTo>
                <a:lnTo>
                  <a:pt x="883" y="712"/>
                </a:lnTo>
                <a:lnTo>
                  <a:pt x="889" y="712"/>
                </a:lnTo>
                <a:lnTo>
                  <a:pt x="894" y="712"/>
                </a:lnTo>
                <a:lnTo>
                  <a:pt x="899" y="707"/>
                </a:lnTo>
                <a:lnTo>
                  <a:pt x="899" y="702"/>
                </a:lnTo>
                <a:lnTo>
                  <a:pt x="894" y="702"/>
                </a:lnTo>
                <a:lnTo>
                  <a:pt x="889" y="702"/>
                </a:lnTo>
                <a:lnTo>
                  <a:pt x="889" y="707"/>
                </a:lnTo>
                <a:lnTo>
                  <a:pt x="883" y="707"/>
                </a:lnTo>
                <a:lnTo>
                  <a:pt x="2276" y="2364"/>
                </a:lnTo>
                <a:lnTo>
                  <a:pt x="1164" y="281"/>
                </a:lnTo>
                <a:lnTo>
                  <a:pt x="1164" y="286"/>
                </a:lnTo>
                <a:lnTo>
                  <a:pt x="1169" y="286"/>
                </a:lnTo>
                <a:lnTo>
                  <a:pt x="1174" y="286"/>
                </a:lnTo>
                <a:lnTo>
                  <a:pt x="1180" y="281"/>
                </a:lnTo>
                <a:lnTo>
                  <a:pt x="1185" y="281"/>
                </a:lnTo>
                <a:lnTo>
                  <a:pt x="1185" y="276"/>
                </a:lnTo>
                <a:lnTo>
                  <a:pt x="1190" y="270"/>
                </a:lnTo>
                <a:lnTo>
                  <a:pt x="1185" y="265"/>
                </a:lnTo>
                <a:lnTo>
                  <a:pt x="1174" y="270"/>
                </a:lnTo>
                <a:lnTo>
                  <a:pt x="1169" y="276"/>
                </a:lnTo>
                <a:lnTo>
                  <a:pt x="1164" y="276"/>
                </a:lnTo>
                <a:lnTo>
                  <a:pt x="1169" y="276"/>
                </a:lnTo>
                <a:lnTo>
                  <a:pt x="1164" y="281"/>
                </a:lnTo>
                <a:lnTo>
                  <a:pt x="2276" y="2364"/>
                </a:lnTo>
                <a:lnTo>
                  <a:pt x="1154" y="426"/>
                </a:lnTo>
                <a:lnTo>
                  <a:pt x="1159" y="426"/>
                </a:lnTo>
                <a:lnTo>
                  <a:pt x="1159" y="421"/>
                </a:lnTo>
                <a:lnTo>
                  <a:pt x="1164" y="421"/>
                </a:lnTo>
                <a:lnTo>
                  <a:pt x="1164" y="416"/>
                </a:lnTo>
                <a:lnTo>
                  <a:pt x="1159" y="416"/>
                </a:lnTo>
                <a:lnTo>
                  <a:pt x="1154" y="426"/>
                </a:lnTo>
                <a:lnTo>
                  <a:pt x="2276" y="2364"/>
                </a:lnTo>
                <a:lnTo>
                  <a:pt x="1128" y="364"/>
                </a:lnTo>
                <a:lnTo>
                  <a:pt x="1138" y="359"/>
                </a:lnTo>
                <a:lnTo>
                  <a:pt x="1148" y="348"/>
                </a:lnTo>
                <a:lnTo>
                  <a:pt x="1143" y="353"/>
                </a:lnTo>
                <a:lnTo>
                  <a:pt x="1143" y="348"/>
                </a:lnTo>
                <a:lnTo>
                  <a:pt x="1133" y="348"/>
                </a:lnTo>
                <a:lnTo>
                  <a:pt x="1128" y="364"/>
                </a:lnTo>
                <a:lnTo>
                  <a:pt x="2276" y="2364"/>
                </a:lnTo>
                <a:lnTo>
                  <a:pt x="1117" y="681"/>
                </a:lnTo>
                <a:lnTo>
                  <a:pt x="1117" y="686"/>
                </a:lnTo>
                <a:lnTo>
                  <a:pt x="1122" y="686"/>
                </a:lnTo>
                <a:lnTo>
                  <a:pt x="1128" y="686"/>
                </a:lnTo>
                <a:lnTo>
                  <a:pt x="1138" y="676"/>
                </a:lnTo>
                <a:lnTo>
                  <a:pt x="1138" y="670"/>
                </a:lnTo>
                <a:lnTo>
                  <a:pt x="1133" y="670"/>
                </a:lnTo>
                <a:lnTo>
                  <a:pt x="1117" y="676"/>
                </a:lnTo>
                <a:lnTo>
                  <a:pt x="1117" y="681"/>
                </a:lnTo>
                <a:lnTo>
                  <a:pt x="2276" y="2364"/>
                </a:lnTo>
                <a:lnTo>
                  <a:pt x="1096" y="743"/>
                </a:lnTo>
                <a:lnTo>
                  <a:pt x="1091" y="753"/>
                </a:lnTo>
                <a:lnTo>
                  <a:pt x="1091" y="748"/>
                </a:lnTo>
                <a:lnTo>
                  <a:pt x="1091" y="753"/>
                </a:lnTo>
                <a:lnTo>
                  <a:pt x="1091" y="759"/>
                </a:lnTo>
                <a:lnTo>
                  <a:pt x="1096" y="759"/>
                </a:lnTo>
                <a:lnTo>
                  <a:pt x="1091" y="759"/>
                </a:lnTo>
                <a:lnTo>
                  <a:pt x="1096" y="759"/>
                </a:lnTo>
                <a:lnTo>
                  <a:pt x="1096" y="753"/>
                </a:lnTo>
                <a:lnTo>
                  <a:pt x="1102" y="759"/>
                </a:lnTo>
                <a:lnTo>
                  <a:pt x="1107" y="759"/>
                </a:lnTo>
                <a:lnTo>
                  <a:pt x="1112" y="753"/>
                </a:lnTo>
                <a:lnTo>
                  <a:pt x="1117" y="753"/>
                </a:lnTo>
                <a:lnTo>
                  <a:pt x="1112" y="748"/>
                </a:lnTo>
                <a:lnTo>
                  <a:pt x="1107" y="748"/>
                </a:lnTo>
                <a:lnTo>
                  <a:pt x="1112" y="743"/>
                </a:lnTo>
                <a:lnTo>
                  <a:pt x="1107" y="743"/>
                </a:lnTo>
                <a:lnTo>
                  <a:pt x="1096" y="743"/>
                </a:lnTo>
                <a:lnTo>
                  <a:pt x="2276" y="2364"/>
                </a:lnTo>
                <a:lnTo>
                  <a:pt x="1133" y="774"/>
                </a:lnTo>
                <a:lnTo>
                  <a:pt x="1128" y="774"/>
                </a:lnTo>
                <a:lnTo>
                  <a:pt x="1133" y="774"/>
                </a:lnTo>
                <a:lnTo>
                  <a:pt x="1133" y="774"/>
                </a:lnTo>
                <a:lnTo>
                  <a:pt x="2276" y="2364"/>
                </a:lnTo>
                <a:lnTo>
                  <a:pt x="1154" y="530"/>
                </a:lnTo>
                <a:lnTo>
                  <a:pt x="1148" y="530"/>
                </a:lnTo>
                <a:lnTo>
                  <a:pt x="1148" y="535"/>
                </a:lnTo>
                <a:lnTo>
                  <a:pt x="1154" y="535"/>
                </a:lnTo>
                <a:lnTo>
                  <a:pt x="1159" y="530"/>
                </a:lnTo>
                <a:lnTo>
                  <a:pt x="1164" y="530"/>
                </a:lnTo>
                <a:lnTo>
                  <a:pt x="1164" y="525"/>
                </a:lnTo>
                <a:lnTo>
                  <a:pt x="1164" y="520"/>
                </a:lnTo>
                <a:lnTo>
                  <a:pt x="1159" y="525"/>
                </a:lnTo>
                <a:lnTo>
                  <a:pt x="1148" y="530"/>
                </a:lnTo>
                <a:lnTo>
                  <a:pt x="1154" y="530"/>
                </a:lnTo>
                <a:lnTo>
                  <a:pt x="2276" y="2364"/>
                </a:lnTo>
                <a:lnTo>
                  <a:pt x="1143" y="447"/>
                </a:lnTo>
                <a:lnTo>
                  <a:pt x="1148" y="442"/>
                </a:lnTo>
                <a:lnTo>
                  <a:pt x="1148" y="447"/>
                </a:lnTo>
                <a:lnTo>
                  <a:pt x="1154" y="442"/>
                </a:lnTo>
                <a:lnTo>
                  <a:pt x="1148" y="442"/>
                </a:lnTo>
                <a:lnTo>
                  <a:pt x="1143" y="447"/>
                </a:lnTo>
                <a:lnTo>
                  <a:pt x="2276" y="2364"/>
                </a:lnTo>
                <a:lnTo>
                  <a:pt x="982" y="598"/>
                </a:lnTo>
                <a:lnTo>
                  <a:pt x="977" y="603"/>
                </a:lnTo>
                <a:lnTo>
                  <a:pt x="982" y="603"/>
                </a:lnTo>
                <a:lnTo>
                  <a:pt x="977" y="603"/>
                </a:lnTo>
                <a:lnTo>
                  <a:pt x="982" y="603"/>
                </a:lnTo>
                <a:lnTo>
                  <a:pt x="982" y="598"/>
                </a:lnTo>
                <a:lnTo>
                  <a:pt x="2276" y="2364"/>
                </a:lnTo>
                <a:lnTo>
                  <a:pt x="982" y="447"/>
                </a:lnTo>
                <a:lnTo>
                  <a:pt x="987" y="447"/>
                </a:lnTo>
                <a:lnTo>
                  <a:pt x="987" y="452"/>
                </a:lnTo>
                <a:lnTo>
                  <a:pt x="992" y="447"/>
                </a:lnTo>
                <a:lnTo>
                  <a:pt x="1008" y="437"/>
                </a:lnTo>
                <a:lnTo>
                  <a:pt x="1008" y="431"/>
                </a:lnTo>
                <a:lnTo>
                  <a:pt x="1013" y="426"/>
                </a:lnTo>
                <a:lnTo>
                  <a:pt x="1029" y="421"/>
                </a:lnTo>
                <a:lnTo>
                  <a:pt x="1024" y="416"/>
                </a:lnTo>
                <a:lnTo>
                  <a:pt x="1013" y="426"/>
                </a:lnTo>
                <a:lnTo>
                  <a:pt x="1003" y="431"/>
                </a:lnTo>
                <a:lnTo>
                  <a:pt x="992" y="437"/>
                </a:lnTo>
                <a:lnTo>
                  <a:pt x="987" y="437"/>
                </a:lnTo>
                <a:lnTo>
                  <a:pt x="987" y="442"/>
                </a:lnTo>
                <a:lnTo>
                  <a:pt x="982" y="447"/>
                </a:lnTo>
                <a:lnTo>
                  <a:pt x="2276" y="2364"/>
                </a:lnTo>
                <a:lnTo>
                  <a:pt x="1102" y="374"/>
                </a:lnTo>
                <a:lnTo>
                  <a:pt x="1107" y="374"/>
                </a:lnTo>
                <a:lnTo>
                  <a:pt x="1102" y="369"/>
                </a:lnTo>
                <a:lnTo>
                  <a:pt x="1096" y="374"/>
                </a:lnTo>
                <a:lnTo>
                  <a:pt x="1102" y="374"/>
                </a:lnTo>
                <a:lnTo>
                  <a:pt x="1096" y="374"/>
                </a:lnTo>
                <a:lnTo>
                  <a:pt x="1096" y="379"/>
                </a:lnTo>
                <a:lnTo>
                  <a:pt x="1102" y="374"/>
                </a:lnTo>
                <a:lnTo>
                  <a:pt x="2276" y="2364"/>
                </a:lnTo>
                <a:lnTo>
                  <a:pt x="1039" y="281"/>
                </a:lnTo>
                <a:lnTo>
                  <a:pt x="1039" y="286"/>
                </a:lnTo>
                <a:lnTo>
                  <a:pt x="1044" y="286"/>
                </a:lnTo>
                <a:lnTo>
                  <a:pt x="1055" y="281"/>
                </a:lnTo>
                <a:lnTo>
                  <a:pt x="1060" y="276"/>
                </a:lnTo>
                <a:lnTo>
                  <a:pt x="1060" y="270"/>
                </a:lnTo>
                <a:lnTo>
                  <a:pt x="1055" y="265"/>
                </a:lnTo>
                <a:lnTo>
                  <a:pt x="1044" y="270"/>
                </a:lnTo>
                <a:lnTo>
                  <a:pt x="1039" y="276"/>
                </a:lnTo>
                <a:lnTo>
                  <a:pt x="1039" y="281"/>
                </a:lnTo>
                <a:lnTo>
                  <a:pt x="2276" y="2364"/>
                </a:lnTo>
                <a:lnTo>
                  <a:pt x="1013" y="369"/>
                </a:lnTo>
                <a:lnTo>
                  <a:pt x="1024" y="369"/>
                </a:lnTo>
                <a:lnTo>
                  <a:pt x="1029" y="369"/>
                </a:lnTo>
                <a:lnTo>
                  <a:pt x="1029" y="364"/>
                </a:lnTo>
                <a:lnTo>
                  <a:pt x="1034" y="364"/>
                </a:lnTo>
                <a:lnTo>
                  <a:pt x="1039" y="353"/>
                </a:lnTo>
                <a:lnTo>
                  <a:pt x="1034" y="353"/>
                </a:lnTo>
                <a:lnTo>
                  <a:pt x="1029" y="353"/>
                </a:lnTo>
                <a:lnTo>
                  <a:pt x="1024" y="359"/>
                </a:lnTo>
                <a:lnTo>
                  <a:pt x="1013" y="364"/>
                </a:lnTo>
                <a:lnTo>
                  <a:pt x="1013" y="369"/>
                </a:lnTo>
                <a:lnTo>
                  <a:pt x="2276" y="2364"/>
                </a:lnTo>
                <a:lnTo>
                  <a:pt x="998" y="426"/>
                </a:lnTo>
                <a:lnTo>
                  <a:pt x="992" y="426"/>
                </a:lnTo>
                <a:lnTo>
                  <a:pt x="1003" y="421"/>
                </a:lnTo>
                <a:lnTo>
                  <a:pt x="998" y="421"/>
                </a:lnTo>
                <a:lnTo>
                  <a:pt x="998" y="426"/>
                </a:lnTo>
                <a:lnTo>
                  <a:pt x="2276" y="2364"/>
                </a:lnTo>
                <a:lnTo>
                  <a:pt x="1133" y="748"/>
                </a:lnTo>
                <a:lnTo>
                  <a:pt x="1133" y="753"/>
                </a:lnTo>
                <a:lnTo>
                  <a:pt x="1138" y="753"/>
                </a:lnTo>
                <a:lnTo>
                  <a:pt x="1143" y="748"/>
                </a:lnTo>
                <a:lnTo>
                  <a:pt x="1148" y="748"/>
                </a:lnTo>
                <a:lnTo>
                  <a:pt x="1148" y="743"/>
                </a:lnTo>
                <a:lnTo>
                  <a:pt x="1154" y="743"/>
                </a:lnTo>
                <a:lnTo>
                  <a:pt x="1159" y="738"/>
                </a:lnTo>
                <a:lnTo>
                  <a:pt x="1159" y="733"/>
                </a:lnTo>
                <a:lnTo>
                  <a:pt x="1143" y="738"/>
                </a:lnTo>
                <a:lnTo>
                  <a:pt x="1138" y="743"/>
                </a:lnTo>
                <a:lnTo>
                  <a:pt x="1133" y="748"/>
                </a:lnTo>
                <a:lnTo>
                  <a:pt x="2276" y="2364"/>
                </a:lnTo>
                <a:lnTo>
                  <a:pt x="967" y="977"/>
                </a:lnTo>
                <a:lnTo>
                  <a:pt x="956" y="982"/>
                </a:lnTo>
                <a:lnTo>
                  <a:pt x="951" y="987"/>
                </a:lnTo>
                <a:lnTo>
                  <a:pt x="956" y="987"/>
                </a:lnTo>
                <a:lnTo>
                  <a:pt x="961" y="987"/>
                </a:lnTo>
                <a:lnTo>
                  <a:pt x="967" y="982"/>
                </a:lnTo>
                <a:lnTo>
                  <a:pt x="967" y="977"/>
                </a:lnTo>
                <a:lnTo>
                  <a:pt x="2276" y="2364"/>
                </a:lnTo>
                <a:lnTo>
                  <a:pt x="930" y="925"/>
                </a:lnTo>
                <a:lnTo>
                  <a:pt x="935" y="925"/>
                </a:lnTo>
                <a:lnTo>
                  <a:pt x="935" y="920"/>
                </a:lnTo>
                <a:lnTo>
                  <a:pt x="935" y="925"/>
                </a:lnTo>
                <a:lnTo>
                  <a:pt x="946" y="925"/>
                </a:lnTo>
                <a:lnTo>
                  <a:pt x="951" y="920"/>
                </a:lnTo>
                <a:lnTo>
                  <a:pt x="951" y="915"/>
                </a:lnTo>
                <a:lnTo>
                  <a:pt x="961" y="904"/>
                </a:lnTo>
                <a:lnTo>
                  <a:pt x="956" y="904"/>
                </a:lnTo>
                <a:lnTo>
                  <a:pt x="946" y="915"/>
                </a:lnTo>
                <a:lnTo>
                  <a:pt x="930" y="925"/>
                </a:lnTo>
                <a:lnTo>
                  <a:pt x="2276" y="2364"/>
                </a:lnTo>
                <a:lnTo>
                  <a:pt x="967" y="831"/>
                </a:lnTo>
                <a:lnTo>
                  <a:pt x="967" y="837"/>
                </a:lnTo>
                <a:lnTo>
                  <a:pt x="972" y="837"/>
                </a:lnTo>
                <a:lnTo>
                  <a:pt x="977" y="831"/>
                </a:lnTo>
                <a:lnTo>
                  <a:pt x="982" y="826"/>
                </a:lnTo>
                <a:lnTo>
                  <a:pt x="977" y="821"/>
                </a:lnTo>
                <a:lnTo>
                  <a:pt x="972" y="826"/>
                </a:lnTo>
                <a:lnTo>
                  <a:pt x="967" y="831"/>
                </a:lnTo>
                <a:lnTo>
                  <a:pt x="2276" y="2364"/>
                </a:lnTo>
                <a:lnTo>
                  <a:pt x="946" y="1034"/>
                </a:lnTo>
                <a:lnTo>
                  <a:pt x="935" y="1034"/>
                </a:lnTo>
                <a:lnTo>
                  <a:pt x="925" y="1034"/>
                </a:lnTo>
                <a:lnTo>
                  <a:pt x="920" y="1039"/>
                </a:lnTo>
                <a:lnTo>
                  <a:pt x="915" y="1039"/>
                </a:lnTo>
                <a:lnTo>
                  <a:pt x="915" y="1044"/>
                </a:lnTo>
                <a:lnTo>
                  <a:pt x="904" y="1050"/>
                </a:lnTo>
                <a:lnTo>
                  <a:pt x="909" y="1050"/>
                </a:lnTo>
                <a:lnTo>
                  <a:pt x="899" y="1055"/>
                </a:lnTo>
                <a:lnTo>
                  <a:pt x="894" y="1065"/>
                </a:lnTo>
                <a:lnTo>
                  <a:pt x="899" y="1065"/>
                </a:lnTo>
                <a:lnTo>
                  <a:pt x="894" y="1065"/>
                </a:lnTo>
                <a:lnTo>
                  <a:pt x="899" y="1065"/>
                </a:lnTo>
                <a:lnTo>
                  <a:pt x="894" y="1070"/>
                </a:lnTo>
                <a:lnTo>
                  <a:pt x="899" y="1070"/>
                </a:lnTo>
                <a:lnTo>
                  <a:pt x="904" y="1070"/>
                </a:lnTo>
                <a:lnTo>
                  <a:pt x="909" y="1070"/>
                </a:lnTo>
                <a:lnTo>
                  <a:pt x="904" y="1076"/>
                </a:lnTo>
                <a:lnTo>
                  <a:pt x="915" y="1065"/>
                </a:lnTo>
                <a:lnTo>
                  <a:pt x="915" y="1070"/>
                </a:lnTo>
                <a:lnTo>
                  <a:pt x="920" y="1065"/>
                </a:lnTo>
                <a:lnTo>
                  <a:pt x="930" y="1055"/>
                </a:lnTo>
                <a:lnTo>
                  <a:pt x="935" y="1050"/>
                </a:lnTo>
                <a:lnTo>
                  <a:pt x="946" y="1044"/>
                </a:lnTo>
                <a:lnTo>
                  <a:pt x="946" y="1039"/>
                </a:lnTo>
                <a:lnTo>
                  <a:pt x="946" y="1034"/>
                </a:lnTo>
                <a:lnTo>
                  <a:pt x="2276" y="2364"/>
                </a:lnTo>
                <a:lnTo>
                  <a:pt x="899" y="748"/>
                </a:lnTo>
                <a:lnTo>
                  <a:pt x="894" y="753"/>
                </a:lnTo>
                <a:lnTo>
                  <a:pt x="894" y="748"/>
                </a:lnTo>
                <a:lnTo>
                  <a:pt x="899" y="743"/>
                </a:lnTo>
                <a:lnTo>
                  <a:pt x="894" y="743"/>
                </a:lnTo>
                <a:lnTo>
                  <a:pt x="889" y="743"/>
                </a:lnTo>
                <a:lnTo>
                  <a:pt x="883" y="748"/>
                </a:lnTo>
                <a:lnTo>
                  <a:pt x="878" y="753"/>
                </a:lnTo>
                <a:lnTo>
                  <a:pt x="878" y="759"/>
                </a:lnTo>
                <a:lnTo>
                  <a:pt x="883" y="759"/>
                </a:lnTo>
                <a:lnTo>
                  <a:pt x="889" y="759"/>
                </a:lnTo>
                <a:lnTo>
                  <a:pt x="889" y="753"/>
                </a:lnTo>
                <a:lnTo>
                  <a:pt x="889" y="759"/>
                </a:lnTo>
                <a:lnTo>
                  <a:pt x="889" y="753"/>
                </a:lnTo>
                <a:lnTo>
                  <a:pt x="894" y="753"/>
                </a:lnTo>
                <a:lnTo>
                  <a:pt x="899" y="748"/>
                </a:lnTo>
                <a:lnTo>
                  <a:pt x="2276" y="2364"/>
                </a:lnTo>
                <a:lnTo>
                  <a:pt x="868" y="1003"/>
                </a:lnTo>
                <a:lnTo>
                  <a:pt x="873" y="998"/>
                </a:lnTo>
                <a:lnTo>
                  <a:pt x="878" y="998"/>
                </a:lnTo>
                <a:lnTo>
                  <a:pt x="878" y="992"/>
                </a:lnTo>
                <a:lnTo>
                  <a:pt x="878" y="987"/>
                </a:lnTo>
                <a:lnTo>
                  <a:pt x="873" y="987"/>
                </a:lnTo>
                <a:lnTo>
                  <a:pt x="868" y="987"/>
                </a:lnTo>
                <a:lnTo>
                  <a:pt x="863" y="992"/>
                </a:lnTo>
                <a:lnTo>
                  <a:pt x="857" y="998"/>
                </a:lnTo>
                <a:lnTo>
                  <a:pt x="857" y="1003"/>
                </a:lnTo>
                <a:lnTo>
                  <a:pt x="863" y="1003"/>
                </a:lnTo>
                <a:lnTo>
                  <a:pt x="868" y="1003"/>
                </a:lnTo>
                <a:lnTo>
                  <a:pt x="2276" y="2364"/>
                </a:lnTo>
                <a:lnTo>
                  <a:pt x="878" y="1039"/>
                </a:lnTo>
                <a:lnTo>
                  <a:pt x="878" y="1034"/>
                </a:lnTo>
                <a:lnTo>
                  <a:pt x="873" y="1034"/>
                </a:lnTo>
                <a:lnTo>
                  <a:pt x="873" y="1039"/>
                </a:lnTo>
                <a:lnTo>
                  <a:pt x="878" y="1039"/>
                </a:lnTo>
                <a:lnTo>
                  <a:pt x="2276" y="2364"/>
                </a:lnTo>
                <a:lnTo>
                  <a:pt x="889" y="821"/>
                </a:lnTo>
                <a:lnTo>
                  <a:pt x="878" y="826"/>
                </a:lnTo>
                <a:lnTo>
                  <a:pt x="878" y="831"/>
                </a:lnTo>
                <a:lnTo>
                  <a:pt x="878" y="837"/>
                </a:lnTo>
                <a:lnTo>
                  <a:pt x="883" y="837"/>
                </a:lnTo>
                <a:lnTo>
                  <a:pt x="889" y="831"/>
                </a:lnTo>
                <a:lnTo>
                  <a:pt x="889" y="826"/>
                </a:lnTo>
                <a:lnTo>
                  <a:pt x="889" y="821"/>
                </a:lnTo>
                <a:lnTo>
                  <a:pt x="2276" y="2364"/>
                </a:lnTo>
                <a:lnTo>
                  <a:pt x="837" y="946"/>
                </a:lnTo>
                <a:lnTo>
                  <a:pt x="842" y="946"/>
                </a:lnTo>
                <a:lnTo>
                  <a:pt x="847" y="946"/>
                </a:lnTo>
                <a:lnTo>
                  <a:pt x="857" y="940"/>
                </a:lnTo>
                <a:lnTo>
                  <a:pt x="863" y="925"/>
                </a:lnTo>
                <a:lnTo>
                  <a:pt x="868" y="920"/>
                </a:lnTo>
                <a:lnTo>
                  <a:pt x="857" y="925"/>
                </a:lnTo>
                <a:lnTo>
                  <a:pt x="863" y="925"/>
                </a:lnTo>
                <a:lnTo>
                  <a:pt x="857" y="925"/>
                </a:lnTo>
                <a:lnTo>
                  <a:pt x="847" y="935"/>
                </a:lnTo>
                <a:lnTo>
                  <a:pt x="842" y="940"/>
                </a:lnTo>
                <a:lnTo>
                  <a:pt x="837" y="946"/>
                </a:lnTo>
                <a:lnTo>
                  <a:pt x="2276" y="2364"/>
                </a:lnTo>
                <a:lnTo>
                  <a:pt x="1076" y="873"/>
                </a:lnTo>
                <a:lnTo>
                  <a:pt x="1081" y="868"/>
                </a:lnTo>
                <a:lnTo>
                  <a:pt x="1086" y="868"/>
                </a:lnTo>
                <a:lnTo>
                  <a:pt x="1086" y="863"/>
                </a:lnTo>
                <a:lnTo>
                  <a:pt x="1076" y="863"/>
                </a:lnTo>
                <a:lnTo>
                  <a:pt x="1081" y="857"/>
                </a:lnTo>
                <a:lnTo>
                  <a:pt x="1076" y="852"/>
                </a:lnTo>
                <a:lnTo>
                  <a:pt x="1076" y="847"/>
                </a:lnTo>
                <a:lnTo>
                  <a:pt x="1065" y="852"/>
                </a:lnTo>
                <a:lnTo>
                  <a:pt x="1060" y="857"/>
                </a:lnTo>
                <a:lnTo>
                  <a:pt x="1050" y="863"/>
                </a:lnTo>
                <a:lnTo>
                  <a:pt x="1055" y="863"/>
                </a:lnTo>
                <a:lnTo>
                  <a:pt x="1050" y="868"/>
                </a:lnTo>
                <a:lnTo>
                  <a:pt x="1055" y="868"/>
                </a:lnTo>
                <a:lnTo>
                  <a:pt x="1050" y="868"/>
                </a:lnTo>
                <a:lnTo>
                  <a:pt x="1055" y="873"/>
                </a:lnTo>
                <a:lnTo>
                  <a:pt x="1050" y="873"/>
                </a:lnTo>
                <a:lnTo>
                  <a:pt x="1055" y="873"/>
                </a:lnTo>
                <a:lnTo>
                  <a:pt x="1060" y="873"/>
                </a:lnTo>
                <a:lnTo>
                  <a:pt x="1055" y="873"/>
                </a:lnTo>
                <a:lnTo>
                  <a:pt x="1060" y="873"/>
                </a:lnTo>
                <a:lnTo>
                  <a:pt x="1065" y="873"/>
                </a:lnTo>
                <a:lnTo>
                  <a:pt x="1065" y="878"/>
                </a:lnTo>
                <a:lnTo>
                  <a:pt x="1070" y="873"/>
                </a:lnTo>
                <a:lnTo>
                  <a:pt x="1076" y="878"/>
                </a:lnTo>
                <a:lnTo>
                  <a:pt x="1076" y="873"/>
                </a:lnTo>
                <a:lnTo>
                  <a:pt x="2276" y="2364"/>
                </a:lnTo>
                <a:lnTo>
                  <a:pt x="1024" y="1008"/>
                </a:lnTo>
                <a:lnTo>
                  <a:pt x="1029" y="1008"/>
                </a:lnTo>
                <a:lnTo>
                  <a:pt x="1029" y="1003"/>
                </a:lnTo>
                <a:lnTo>
                  <a:pt x="1024" y="1008"/>
                </a:lnTo>
                <a:lnTo>
                  <a:pt x="2276" y="2364"/>
                </a:lnTo>
                <a:lnTo>
                  <a:pt x="1122" y="987"/>
                </a:lnTo>
                <a:lnTo>
                  <a:pt x="1117" y="982"/>
                </a:lnTo>
                <a:lnTo>
                  <a:pt x="1107" y="982"/>
                </a:lnTo>
                <a:lnTo>
                  <a:pt x="1096" y="987"/>
                </a:lnTo>
                <a:lnTo>
                  <a:pt x="1102" y="987"/>
                </a:lnTo>
                <a:lnTo>
                  <a:pt x="1096" y="992"/>
                </a:lnTo>
                <a:lnTo>
                  <a:pt x="1091" y="998"/>
                </a:lnTo>
                <a:lnTo>
                  <a:pt x="1096" y="998"/>
                </a:lnTo>
                <a:lnTo>
                  <a:pt x="1091" y="1003"/>
                </a:lnTo>
                <a:lnTo>
                  <a:pt x="1096" y="998"/>
                </a:lnTo>
                <a:lnTo>
                  <a:pt x="1096" y="1003"/>
                </a:lnTo>
                <a:lnTo>
                  <a:pt x="1096" y="998"/>
                </a:lnTo>
                <a:lnTo>
                  <a:pt x="1102" y="1003"/>
                </a:lnTo>
                <a:lnTo>
                  <a:pt x="1107" y="998"/>
                </a:lnTo>
                <a:lnTo>
                  <a:pt x="1107" y="1003"/>
                </a:lnTo>
                <a:lnTo>
                  <a:pt x="1107" y="998"/>
                </a:lnTo>
                <a:lnTo>
                  <a:pt x="1112" y="998"/>
                </a:lnTo>
                <a:lnTo>
                  <a:pt x="1117" y="987"/>
                </a:lnTo>
                <a:lnTo>
                  <a:pt x="1122" y="987"/>
                </a:lnTo>
                <a:lnTo>
                  <a:pt x="2276" y="2364"/>
                </a:lnTo>
                <a:lnTo>
                  <a:pt x="992" y="1008"/>
                </a:lnTo>
                <a:lnTo>
                  <a:pt x="998" y="1008"/>
                </a:lnTo>
                <a:lnTo>
                  <a:pt x="998" y="1003"/>
                </a:lnTo>
                <a:lnTo>
                  <a:pt x="987" y="1008"/>
                </a:lnTo>
                <a:lnTo>
                  <a:pt x="987" y="1013"/>
                </a:lnTo>
                <a:lnTo>
                  <a:pt x="992" y="1008"/>
                </a:lnTo>
                <a:lnTo>
                  <a:pt x="987" y="1013"/>
                </a:lnTo>
                <a:lnTo>
                  <a:pt x="992" y="1008"/>
                </a:lnTo>
                <a:lnTo>
                  <a:pt x="2276" y="2364"/>
                </a:lnTo>
                <a:lnTo>
                  <a:pt x="987" y="987"/>
                </a:lnTo>
                <a:lnTo>
                  <a:pt x="992" y="982"/>
                </a:lnTo>
                <a:lnTo>
                  <a:pt x="992" y="977"/>
                </a:lnTo>
                <a:lnTo>
                  <a:pt x="987" y="977"/>
                </a:lnTo>
                <a:lnTo>
                  <a:pt x="982" y="982"/>
                </a:lnTo>
                <a:lnTo>
                  <a:pt x="982" y="987"/>
                </a:lnTo>
                <a:lnTo>
                  <a:pt x="987" y="987"/>
                </a:lnTo>
                <a:lnTo>
                  <a:pt x="2276" y="2364"/>
                </a:lnTo>
                <a:lnTo>
                  <a:pt x="998" y="883"/>
                </a:lnTo>
                <a:lnTo>
                  <a:pt x="987" y="883"/>
                </a:lnTo>
                <a:lnTo>
                  <a:pt x="972" y="894"/>
                </a:lnTo>
                <a:lnTo>
                  <a:pt x="972" y="899"/>
                </a:lnTo>
                <a:lnTo>
                  <a:pt x="977" y="904"/>
                </a:lnTo>
                <a:lnTo>
                  <a:pt x="972" y="915"/>
                </a:lnTo>
                <a:lnTo>
                  <a:pt x="977" y="904"/>
                </a:lnTo>
                <a:lnTo>
                  <a:pt x="977" y="909"/>
                </a:lnTo>
                <a:lnTo>
                  <a:pt x="982" y="909"/>
                </a:lnTo>
                <a:lnTo>
                  <a:pt x="982" y="915"/>
                </a:lnTo>
                <a:lnTo>
                  <a:pt x="982" y="909"/>
                </a:lnTo>
                <a:lnTo>
                  <a:pt x="987" y="909"/>
                </a:lnTo>
                <a:lnTo>
                  <a:pt x="992" y="899"/>
                </a:lnTo>
                <a:lnTo>
                  <a:pt x="998" y="899"/>
                </a:lnTo>
                <a:lnTo>
                  <a:pt x="1003" y="894"/>
                </a:lnTo>
                <a:lnTo>
                  <a:pt x="1003" y="889"/>
                </a:lnTo>
                <a:lnTo>
                  <a:pt x="998" y="883"/>
                </a:lnTo>
                <a:lnTo>
                  <a:pt x="2276" y="2364"/>
                </a:lnTo>
                <a:lnTo>
                  <a:pt x="1018" y="863"/>
                </a:lnTo>
                <a:lnTo>
                  <a:pt x="1018" y="857"/>
                </a:lnTo>
                <a:lnTo>
                  <a:pt x="1013" y="857"/>
                </a:lnTo>
                <a:lnTo>
                  <a:pt x="1008" y="857"/>
                </a:lnTo>
                <a:lnTo>
                  <a:pt x="1003" y="863"/>
                </a:lnTo>
                <a:lnTo>
                  <a:pt x="998" y="863"/>
                </a:lnTo>
                <a:lnTo>
                  <a:pt x="992" y="868"/>
                </a:lnTo>
                <a:lnTo>
                  <a:pt x="998" y="873"/>
                </a:lnTo>
                <a:lnTo>
                  <a:pt x="987" y="878"/>
                </a:lnTo>
                <a:lnTo>
                  <a:pt x="992" y="878"/>
                </a:lnTo>
                <a:lnTo>
                  <a:pt x="992" y="873"/>
                </a:lnTo>
                <a:lnTo>
                  <a:pt x="992" y="878"/>
                </a:lnTo>
                <a:lnTo>
                  <a:pt x="998" y="878"/>
                </a:lnTo>
                <a:lnTo>
                  <a:pt x="1003" y="878"/>
                </a:lnTo>
                <a:lnTo>
                  <a:pt x="1008" y="878"/>
                </a:lnTo>
                <a:lnTo>
                  <a:pt x="1013" y="868"/>
                </a:lnTo>
                <a:lnTo>
                  <a:pt x="1018" y="868"/>
                </a:lnTo>
                <a:lnTo>
                  <a:pt x="1018" y="863"/>
                </a:lnTo>
                <a:lnTo>
                  <a:pt x="2276" y="2364"/>
                </a:lnTo>
                <a:lnTo>
                  <a:pt x="1018" y="1008"/>
                </a:lnTo>
                <a:lnTo>
                  <a:pt x="1018" y="1003"/>
                </a:lnTo>
                <a:lnTo>
                  <a:pt x="1008" y="1013"/>
                </a:lnTo>
                <a:lnTo>
                  <a:pt x="1013" y="1013"/>
                </a:lnTo>
                <a:lnTo>
                  <a:pt x="1008" y="1013"/>
                </a:lnTo>
                <a:lnTo>
                  <a:pt x="1018" y="1008"/>
                </a:lnTo>
                <a:lnTo>
                  <a:pt x="2276" y="2364"/>
                </a:lnTo>
                <a:lnTo>
                  <a:pt x="925" y="847"/>
                </a:lnTo>
                <a:lnTo>
                  <a:pt x="920" y="847"/>
                </a:lnTo>
                <a:lnTo>
                  <a:pt x="920" y="852"/>
                </a:lnTo>
                <a:lnTo>
                  <a:pt x="915" y="852"/>
                </a:lnTo>
                <a:lnTo>
                  <a:pt x="925" y="847"/>
                </a:lnTo>
                <a:lnTo>
                  <a:pt x="2276" y="2364"/>
                </a:lnTo>
                <a:lnTo>
                  <a:pt x="946" y="624"/>
                </a:lnTo>
                <a:lnTo>
                  <a:pt x="951" y="618"/>
                </a:lnTo>
                <a:lnTo>
                  <a:pt x="946" y="618"/>
                </a:lnTo>
                <a:lnTo>
                  <a:pt x="946" y="624"/>
                </a:lnTo>
                <a:lnTo>
                  <a:pt x="2276" y="2364"/>
                </a:lnTo>
                <a:lnTo>
                  <a:pt x="909" y="483"/>
                </a:lnTo>
                <a:lnTo>
                  <a:pt x="904" y="483"/>
                </a:lnTo>
                <a:lnTo>
                  <a:pt x="899" y="489"/>
                </a:lnTo>
                <a:lnTo>
                  <a:pt x="904" y="483"/>
                </a:lnTo>
                <a:lnTo>
                  <a:pt x="899" y="489"/>
                </a:lnTo>
                <a:lnTo>
                  <a:pt x="909" y="483"/>
                </a:lnTo>
                <a:lnTo>
                  <a:pt x="2276" y="2364"/>
                </a:lnTo>
                <a:lnTo>
                  <a:pt x="904" y="909"/>
                </a:lnTo>
                <a:lnTo>
                  <a:pt x="909" y="909"/>
                </a:lnTo>
                <a:lnTo>
                  <a:pt x="915" y="904"/>
                </a:lnTo>
                <a:lnTo>
                  <a:pt x="915" y="899"/>
                </a:lnTo>
                <a:lnTo>
                  <a:pt x="909" y="899"/>
                </a:lnTo>
                <a:lnTo>
                  <a:pt x="904" y="909"/>
                </a:lnTo>
                <a:lnTo>
                  <a:pt x="2276" y="2364"/>
                </a:lnTo>
                <a:lnTo>
                  <a:pt x="925" y="359"/>
                </a:lnTo>
                <a:lnTo>
                  <a:pt x="930" y="353"/>
                </a:lnTo>
                <a:lnTo>
                  <a:pt x="925" y="353"/>
                </a:lnTo>
                <a:lnTo>
                  <a:pt x="920" y="359"/>
                </a:lnTo>
                <a:lnTo>
                  <a:pt x="925" y="359"/>
                </a:lnTo>
                <a:lnTo>
                  <a:pt x="2276" y="2364"/>
                </a:lnTo>
                <a:lnTo>
                  <a:pt x="915" y="348"/>
                </a:lnTo>
                <a:lnTo>
                  <a:pt x="920" y="348"/>
                </a:lnTo>
                <a:lnTo>
                  <a:pt x="915" y="343"/>
                </a:lnTo>
                <a:lnTo>
                  <a:pt x="915" y="348"/>
                </a:lnTo>
                <a:lnTo>
                  <a:pt x="2276" y="2364"/>
                </a:lnTo>
                <a:lnTo>
                  <a:pt x="925" y="457"/>
                </a:lnTo>
                <a:lnTo>
                  <a:pt x="915" y="468"/>
                </a:lnTo>
                <a:lnTo>
                  <a:pt x="920" y="468"/>
                </a:lnTo>
                <a:lnTo>
                  <a:pt x="915" y="468"/>
                </a:lnTo>
                <a:lnTo>
                  <a:pt x="920" y="468"/>
                </a:lnTo>
                <a:lnTo>
                  <a:pt x="925" y="468"/>
                </a:lnTo>
                <a:lnTo>
                  <a:pt x="930" y="463"/>
                </a:lnTo>
                <a:lnTo>
                  <a:pt x="925" y="457"/>
                </a:lnTo>
                <a:lnTo>
                  <a:pt x="2276" y="2364"/>
                </a:lnTo>
                <a:lnTo>
                  <a:pt x="842" y="717"/>
                </a:lnTo>
                <a:lnTo>
                  <a:pt x="837" y="717"/>
                </a:lnTo>
                <a:lnTo>
                  <a:pt x="837" y="722"/>
                </a:lnTo>
                <a:lnTo>
                  <a:pt x="842" y="717"/>
                </a:lnTo>
                <a:lnTo>
                  <a:pt x="2276" y="2364"/>
                </a:lnTo>
                <a:lnTo>
                  <a:pt x="878" y="722"/>
                </a:lnTo>
                <a:lnTo>
                  <a:pt x="883" y="717"/>
                </a:lnTo>
                <a:lnTo>
                  <a:pt x="878" y="717"/>
                </a:lnTo>
                <a:lnTo>
                  <a:pt x="873" y="722"/>
                </a:lnTo>
                <a:lnTo>
                  <a:pt x="878" y="722"/>
                </a:lnTo>
                <a:lnTo>
                  <a:pt x="2276" y="2364"/>
                </a:lnTo>
                <a:lnTo>
                  <a:pt x="920" y="1024"/>
                </a:lnTo>
                <a:lnTo>
                  <a:pt x="920" y="1018"/>
                </a:lnTo>
                <a:lnTo>
                  <a:pt x="915" y="1024"/>
                </a:lnTo>
                <a:lnTo>
                  <a:pt x="920" y="1024"/>
                </a:lnTo>
                <a:lnTo>
                  <a:pt x="2276" y="2364"/>
                </a:lnTo>
                <a:lnTo>
                  <a:pt x="852" y="426"/>
                </a:lnTo>
                <a:lnTo>
                  <a:pt x="863" y="421"/>
                </a:lnTo>
                <a:lnTo>
                  <a:pt x="863" y="416"/>
                </a:lnTo>
                <a:lnTo>
                  <a:pt x="857" y="416"/>
                </a:lnTo>
                <a:lnTo>
                  <a:pt x="852" y="421"/>
                </a:lnTo>
                <a:lnTo>
                  <a:pt x="852" y="426"/>
                </a:lnTo>
                <a:lnTo>
                  <a:pt x="2276" y="2364"/>
                </a:lnTo>
                <a:lnTo>
                  <a:pt x="935" y="681"/>
                </a:lnTo>
                <a:lnTo>
                  <a:pt x="930" y="686"/>
                </a:lnTo>
                <a:lnTo>
                  <a:pt x="925" y="686"/>
                </a:lnTo>
                <a:lnTo>
                  <a:pt x="920" y="686"/>
                </a:lnTo>
                <a:lnTo>
                  <a:pt x="920" y="691"/>
                </a:lnTo>
                <a:lnTo>
                  <a:pt x="920" y="696"/>
                </a:lnTo>
                <a:lnTo>
                  <a:pt x="915" y="696"/>
                </a:lnTo>
                <a:lnTo>
                  <a:pt x="920" y="696"/>
                </a:lnTo>
                <a:lnTo>
                  <a:pt x="915" y="696"/>
                </a:lnTo>
                <a:lnTo>
                  <a:pt x="920" y="696"/>
                </a:lnTo>
                <a:lnTo>
                  <a:pt x="915" y="702"/>
                </a:lnTo>
                <a:lnTo>
                  <a:pt x="920" y="702"/>
                </a:lnTo>
                <a:lnTo>
                  <a:pt x="915" y="702"/>
                </a:lnTo>
                <a:lnTo>
                  <a:pt x="920" y="702"/>
                </a:lnTo>
                <a:lnTo>
                  <a:pt x="915" y="702"/>
                </a:lnTo>
                <a:lnTo>
                  <a:pt x="920" y="702"/>
                </a:lnTo>
                <a:lnTo>
                  <a:pt x="920" y="707"/>
                </a:lnTo>
                <a:lnTo>
                  <a:pt x="920" y="702"/>
                </a:lnTo>
                <a:lnTo>
                  <a:pt x="920" y="707"/>
                </a:lnTo>
                <a:lnTo>
                  <a:pt x="925" y="707"/>
                </a:lnTo>
                <a:lnTo>
                  <a:pt x="930" y="707"/>
                </a:lnTo>
                <a:lnTo>
                  <a:pt x="935" y="702"/>
                </a:lnTo>
                <a:lnTo>
                  <a:pt x="946" y="702"/>
                </a:lnTo>
                <a:lnTo>
                  <a:pt x="946" y="696"/>
                </a:lnTo>
                <a:lnTo>
                  <a:pt x="951" y="696"/>
                </a:lnTo>
                <a:lnTo>
                  <a:pt x="946" y="691"/>
                </a:lnTo>
                <a:lnTo>
                  <a:pt x="951" y="691"/>
                </a:lnTo>
                <a:lnTo>
                  <a:pt x="951" y="686"/>
                </a:lnTo>
                <a:lnTo>
                  <a:pt x="946" y="686"/>
                </a:lnTo>
                <a:lnTo>
                  <a:pt x="951" y="686"/>
                </a:lnTo>
                <a:lnTo>
                  <a:pt x="946" y="686"/>
                </a:lnTo>
                <a:lnTo>
                  <a:pt x="946" y="681"/>
                </a:lnTo>
                <a:lnTo>
                  <a:pt x="946" y="686"/>
                </a:lnTo>
                <a:lnTo>
                  <a:pt x="935" y="681"/>
                </a:lnTo>
                <a:lnTo>
                  <a:pt x="2276" y="2364"/>
                </a:lnTo>
                <a:lnTo>
                  <a:pt x="951" y="608"/>
                </a:lnTo>
                <a:lnTo>
                  <a:pt x="956" y="608"/>
                </a:lnTo>
                <a:lnTo>
                  <a:pt x="956" y="603"/>
                </a:lnTo>
                <a:lnTo>
                  <a:pt x="951" y="608"/>
                </a:lnTo>
                <a:lnTo>
                  <a:pt x="2276" y="2364"/>
                </a:lnTo>
                <a:lnTo>
                  <a:pt x="930" y="390"/>
                </a:lnTo>
                <a:lnTo>
                  <a:pt x="946" y="390"/>
                </a:lnTo>
                <a:lnTo>
                  <a:pt x="956" y="385"/>
                </a:lnTo>
                <a:lnTo>
                  <a:pt x="956" y="379"/>
                </a:lnTo>
                <a:lnTo>
                  <a:pt x="951" y="379"/>
                </a:lnTo>
                <a:lnTo>
                  <a:pt x="946" y="379"/>
                </a:lnTo>
                <a:lnTo>
                  <a:pt x="930" y="390"/>
                </a:lnTo>
                <a:lnTo>
                  <a:pt x="2276" y="2364"/>
                </a:lnTo>
                <a:lnTo>
                  <a:pt x="878" y="707"/>
                </a:lnTo>
                <a:lnTo>
                  <a:pt x="883" y="707"/>
                </a:lnTo>
                <a:lnTo>
                  <a:pt x="889" y="702"/>
                </a:lnTo>
                <a:lnTo>
                  <a:pt x="883" y="702"/>
                </a:lnTo>
                <a:lnTo>
                  <a:pt x="878" y="707"/>
                </a:lnTo>
                <a:lnTo>
                  <a:pt x="2276" y="2364"/>
                </a:lnTo>
                <a:lnTo>
                  <a:pt x="992" y="644"/>
                </a:lnTo>
                <a:lnTo>
                  <a:pt x="987" y="650"/>
                </a:lnTo>
                <a:lnTo>
                  <a:pt x="987" y="655"/>
                </a:lnTo>
                <a:lnTo>
                  <a:pt x="992" y="650"/>
                </a:lnTo>
                <a:lnTo>
                  <a:pt x="987" y="655"/>
                </a:lnTo>
                <a:lnTo>
                  <a:pt x="992" y="650"/>
                </a:lnTo>
                <a:lnTo>
                  <a:pt x="998" y="650"/>
                </a:lnTo>
                <a:lnTo>
                  <a:pt x="992" y="644"/>
                </a:lnTo>
                <a:lnTo>
                  <a:pt x="2276" y="2364"/>
                </a:lnTo>
                <a:lnTo>
                  <a:pt x="1268" y="587"/>
                </a:lnTo>
                <a:lnTo>
                  <a:pt x="1268" y="582"/>
                </a:lnTo>
                <a:lnTo>
                  <a:pt x="1263" y="582"/>
                </a:lnTo>
                <a:lnTo>
                  <a:pt x="1268" y="587"/>
                </a:lnTo>
                <a:lnTo>
                  <a:pt x="2276" y="2364"/>
                </a:lnTo>
                <a:lnTo>
                  <a:pt x="1335" y="208"/>
                </a:lnTo>
                <a:lnTo>
                  <a:pt x="1341" y="208"/>
                </a:lnTo>
                <a:lnTo>
                  <a:pt x="1346" y="208"/>
                </a:lnTo>
                <a:lnTo>
                  <a:pt x="1351" y="203"/>
                </a:lnTo>
                <a:lnTo>
                  <a:pt x="1351" y="198"/>
                </a:lnTo>
                <a:lnTo>
                  <a:pt x="1356" y="198"/>
                </a:lnTo>
                <a:lnTo>
                  <a:pt x="1356" y="192"/>
                </a:lnTo>
                <a:lnTo>
                  <a:pt x="1346" y="187"/>
                </a:lnTo>
                <a:lnTo>
                  <a:pt x="1341" y="192"/>
                </a:lnTo>
                <a:lnTo>
                  <a:pt x="1335" y="198"/>
                </a:lnTo>
                <a:lnTo>
                  <a:pt x="1335" y="203"/>
                </a:lnTo>
                <a:lnTo>
                  <a:pt x="1330" y="208"/>
                </a:lnTo>
                <a:lnTo>
                  <a:pt x="1335" y="208"/>
                </a:lnTo>
                <a:lnTo>
                  <a:pt x="2276" y="2364"/>
                </a:lnTo>
                <a:lnTo>
                  <a:pt x="1257" y="540"/>
                </a:lnTo>
                <a:lnTo>
                  <a:pt x="1263" y="535"/>
                </a:lnTo>
                <a:lnTo>
                  <a:pt x="1257" y="535"/>
                </a:lnTo>
                <a:lnTo>
                  <a:pt x="1257" y="540"/>
                </a:lnTo>
                <a:lnTo>
                  <a:pt x="2276" y="2364"/>
                </a:lnTo>
                <a:lnTo>
                  <a:pt x="1263" y="639"/>
                </a:lnTo>
                <a:lnTo>
                  <a:pt x="1263" y="644"/>
                </a:lnTo>
                <a:lnTo>
                  <a:pt x="1268" y="644"/>
                </a:lnTo>
                <a:lnTo>
                  <a:pt x="1273" y="644"/>
                </a:lnTo>
                <a:lnTo>
                  <a:pt x="1278" y="639"/>
                </a:lnTo>
                <a:lnTo>
                  <a:pt x="1283" y="634"/>
                </a:lnTo>
                <a:lnTo>
                  <a:pt x="1283" y="629"/>
                </a:lnTo>
                <a:lnTo>
                  <a:pt x="1273" y="624"/>
                </a:lnTo>
                <a:lnTo>
                  <a:pt x="1268" y="629"/>
                </a:lnTo>
                <a:lnTo>
                  <a:pt x="1263" y="634"/>
                </a:lnTo>
                <a:lnTo>
                  <a:pt x="1263" y="639"/>
                </a:lnTo>
                <a:lnTo>
                  <a:pt x="2276" y="2364"/>
                </a:lnTo>
                <a:lnTo>
                  <a:pt x="1273" y="489"/>
                </a:lnTo>
                <a:lnTo>
                  <a:pt x="1278" y="483"/>
                </a:lnTo>
                <a:lnTo>
                  <a:pt x="1273" y="483"/>
                </a:lnTo>
                <a:lnTo>
                  <a:pt x="1268" y="483"/>
                </a:lnTo>
                <a:lnTo>
                  <a:pt x="1268" y="489"/>
                </a:lnTo>
                <a:lnTo>
                  <a:pt x="1273" y="489"/>
                </a:lnTo>
                <a:lnTo>
                  <a:pt x="2276" y="2364"/>
                </a:lnTo>
                <a:lnTo>
                  <a:pt x="1356" y="156"/>
                </a:lnTo>
                <a:lnTo>
                  <a:pt x="1356" y="161"/>
                </a:lnTo>
                <a:lnTo>
                  <a:pt x="1361" y="161"/>
                </a:lnTo>
                <a:lnTo>
                  <a:pt x="1367" y="156"/>
                </a:lnTo>
                <a:lnTo>
                  <a:pt x="1367" y="161"/>
                </a:lnTo>
                <a:lnTo>
                  <a:pt x="1367" y="166"/>
                </a:lnTo>
                <a:lnTo>
                  <a:pt x="1372" y="161"/>
                </a:lnTo>
                <a:lnTo>
                  <a:pt x="1367" y="166"/>
                </a:lnTo>
                <a:lnTo>
                  <a:pt x="1372" y="166"/>
                </a:lnTo>
                <a:lnTo>
                  <a:pt x="1377" y="161"/>
                </a:lnTo>
                <a:lnTo>
                  <a:pt x="1387" y="156"/>
                </a:lnTo>
                <a:lnTo>
                  <a:pt x="1387" y="151"/>
                </a:lnTo>
                <a:lnTo>
                  <a:pt x="1387" y="146"/>
                </a:lnTo>
                <a:lnTo>
                  <a:pt x="1382" y="146"/>
                </a:lnTo>
                <a:lnTo>
                  <a:pt x="1382" y="140"/>
                </a:lnTo>
                <a:lnTo>
                  <a:pt x="1382" y="135"/>
                </a:lnTo>
                <a:lnTo>
                  <a:pt x="1377" y="135"/>
                </a:lnTo>
                <a:lnTo>
                  <a:pt x="1372" y="140"/>
                </a:lnTo>
                <a:lnTo>
                  <a:pt x="1367" y="140"/>
                </a:lnTo>
                <a:lnTo>
                  <a:pt x="1356" y="151"/>
                </a:lnTo>
                <a:lnTo>
                  <a:pt x="1356" y="156"/>
                </a:lnTo>
                <a:lnTo>
                  <a:pt x="1356" y="161"/>
                </a:lnTo>
                <a:lnTo>
                  <a:pt x="1356" y="156"/>
                </a:lnTo>
                <a:lnTo>
                  <a:pt x="2276" y="2364"/>
                </a:lnTo>
                <a:lnTo>
                  <a:pt x="1408" y="99"/>
                </a:lnTo>
                <a:lnTo>
                  <a:pt x="1413" y="104"/>
                </a:lnTo>
                <a:lnTo>
                  <a:pt x="1413" y="109"/>
                </a:lnTo>
                <a:lnTo>
                  <a:pt x="1413" y="104"/>
                </a:lnTo>
                <a:lnTo>
                  <a:pt x="1419" y="104"/>
                </a:lnTo>
                <a:lnTo>
                  <a:pt x="1424" y="104"/>
                </a:lnTo>
                <a:lnTo>
                  <a:pt x="1424" y="109"/>
                </a:lnTo>
                <a:lnTo>
                  <a:pt x="1424" y="104"/>
                </a:lnTo>
                <a:lnTo>
                  <a:pt x="1429" y="99"/>
                </a:lnTo>
                <a:lnTo>
                  <a:pt x="1434" y="94"/>
                </a:lnTo>
                <a:lnTo>
                  <a:pt x="1439" y="94"/>
                </a:lnTo>
                <a:lnTo>
                  <a:pt x="1434" y="89"/>
                </a:lnTo>
                <a:lnTo>
                  <a:pt x="1439" y="89"/>
                </a:lnTo>
                <a:lnTo>
                  <a:pt x="1439" y="83"/>
                </a:lnTo>
                <a:lnTo>
                  <a:pt x="1439" y="78"/>
                </a:lnTo>
                <a:lnTo>
                  <a:pt x="1429" y="83"/>
                </a:lnTo>
                <a:lnTo>
                  <a:pt x="1429" y="78"/>
                </a:lnTo>
                <a:lnTo>
                  <a:pt x="1419" y="83"/>
                </a:lnTo>
                <a:lnTo>
                  <a:pt x="1408" y="94"/>
                </a:lnTo>
                <a:lnTo>
                  <a:pt x="1408" y="99"/>
                </a:lnTo>
                <a:lnTo>
                  <a:pt x="2276" y="2364"/>
                </a:lnTo>
                <a:lnTo>
                  <a:pt x="1387" y="130"/>
                </a:lnTo>
                <a:lnTo>
                  <a:pt x="1393" y="125"/>
                </a:lnTo>
                <a:lnTo>
                  <a:pt x="1398" y="120"/>
                </a:lnTo>
                <a:lnTo>
                  <a:pt x="1393" y="120"/>
                </a:lnTo>
                <a:lnTo>
                  <a:pt x="1387" y="125"/>
                </a:lnTo>
                <a:lnTo>
                  <a:pt x="1387" y="130"/>
                </a:lnTo>
                <a:lnTo>
                  <a:pt x="2276" y="2364"/>
                </a:lnTo>
                <a:lnTo>
                  <a:pt x="1304" y="530"/>
                </a:lnTo>
                <a:lnTo>
                  <a:pt x="1309" y="530"/>
                </a:lnTo>
                <a:lnTo>
                  <a:pt x="1315" y="530"/>
                </a:lnTo>
                <a:lnTo>
                  <a:pt x="1320" y="530"/>
                </a:lnTo>
                <a:lnTo>
                  <a:pt x="1320" y="525"/>
                </a:lnTo>
                <a:lnTo>
                  <a:pt x="1320" y="520"/>
                </a:lnTo>
                <a:lnTo>
                  <a:pt x="1315" y="520"/>
                </a:lnTo>
                <a:lnTo>
                  <a:pt x="1304" y="525"/>
                </a:lnTo>
                <a:lnTo>
                  <a:pt x="1309" y="525"/>
                </a:lnTo>
                <a:lnTo>
                  <a:pt x="1304" y="525"/>
                </a:lnTo>
                <a:lnTo>
                  <a:pt x="1304" y="530"/>
                </a:lnTo>
                <a:lnTo>
                  <a:pt x="2276" y="2364"/>
                </a:lnTo>
                <a:lnTo>
                  <a:pt x="1273" y="187"/>
                </a:lnTo>
                <a:lnTo>
                  <a:pt x="1278" y="187"/>
                </a:lnTo>
                <a:lnTo>
                  <a:pt x="1278" y="192"/>
                </a:lnTo>
                <a:lnTo>
                  <a:pt x="1273" y="198"/>
                </a:lnTo>
                <a:lnTo>
                  <a:pt x="1278" y="192"/>
                </a:lnTo>
                <a:lnTo>
                  <a:pt x="1278" y="198"/>
                </a:lnTo>
                <a:lnTo>
                  <a:pt x="1283" y="192"/>
                </a:lnTo>
                <a:lnTo>
                  <a:pt x="1283" y="198"/>
                </a:lnTo>
                <a:lnTo>
                  <a:pt x="1289" y="198"/>
                </a:lnTo>
                <a:lnTo>
                  <a:pt x="1289" y="192"/>
                </a:lnTo>
                <a:lnTo>
                  <a:pt x="1299" y="187"/>
                </a:lnTo>
                <a:lnTo>
                  <a:pt x="1299" y="182"/>
                </a:lnTo>
                <a:lnTo>
                  <a:pt x="1304" y="182"/>
                </a:lnTo>
                <a:lnTo>
                  <a:pt x="1304" y="177"/>
                </a:lnTo>
                <a:lnTo>
                  <a:pt x="1299" y="172"/>
                </a:lnTo>
                <a:lnTo>
                  <a:pt x="1289" y="172"/>
                </a:lnTo>
                <a:lnTo>
                  <a:pt x="1278" y="182"/>
                </a:lnTo>
                <a:lnTo>
                  <a:pt x="1273" y="187"/>
                </a:lnTo>
                <a:lnTo>
                  <a:pt x="1278" y="187"/>
                </a:lnTo>
                <a:lnTo>
                  <a:pt x="1273" y="187"/>
                </a:lnTo>
                <a:lnTo>
                  <a:pt x="2276" y="2364"/>
                </a:lnTo>
                <a:lnTo>
                  <a:pt x="1315" y="478"/>
                </a:lnTo>
                <a:lnTo>
                  <a:pt x="1309" y="478"/>
                </a:lnTo>
                <a:lnTo>
                  <a:pt x="1304" y="483"/>
                </a:lnTo>
                <a:lnTo>
                  <a:pt x="1299" y="483"/>
                </a:lnTo>
                <a:lnTo>
                  <a:pt x="1299" y="489"/>
                </a:lnTo>
                <a:lnTo>
                  <a:pt x="1294" y="494"/>
                </a:lnTo>
                <a:lnTo>
                  <a:pt x="1299" y="494"/>
                </a:lnTo>
                <a:lnTo>
                  <a:pt x="1299" y="499"/>
                </a:lnTo>
                <a:lnTo>
                  <a:pt x="1304" y="494"/>
                </a:lnTo>
                <a:lnTo>
                  <a:pt x="1304" y="499"/>
                </a:lnTo>
                <a:lnTo>
                  <a:pt x="1304" y="494"/>
                </a:lnTo>
                <a:lnTo>
                  <a:pt x="1304" y="499"/>
                </a:lnTo>
                <a:lnTo>
                  <a:pt x="1309" y="499"/>
                </a:lnTo>
                <a:lnTo>
                  <a:pt x="1309" y="494"/>
                </a:lnTo>
                <a:lnTo>
                  <a:pt x="1315" y="494"/>
                </a:lnTo>
                <a:lnTo>
                  <a:pt x="1320" y="489"/>
                </a:lnTo>
                <a:lnTo>
                  <a:pt x="1325" y="483"/>
                </a:lnTo>
                <a:lnTo>
                  <a:pt x="1320" y="483"/>
                </a:lnTo>
                <a:lnTo>
                  <a:pt x="1325" y="483"/>
                </a:lnTo>
                <a:lnTo>
                  <a:pt x="1320" y="483"/>
                </a:lnTo>
                <a:lnTo>
                  <a:pt x="1320" y="478"/>
                </a:lnTo>
                <a:lnTo>
                  <a:pt x="1315" y="478"/>
                </a:lnTo>
                <a:lnTo>
                  <a:pt x="2276" y="2364"/>
                </a:lnTo>
                <a:lnTo>
                  <a:pt x="1294" y="322"/>
                </a:lnTo>
                <a:lnTo>
                  <a:pt x="1299" y="327"/>
                </a:lnTo>
                <a:lnTo>
                  <a:pt x="1304" y="322"/>
                </a:lnTo>
                <a:lnTo>
                  <a:pt x="1315" y="312"/>
                </a:lnTo>
                <a:lnTo>
                  <a:pt x="1315" y="302"/>
                </a:lnTo>
                <a:lnTo>
                  <a:pt x="1309" y="302"/>
                </a:lnTo>
                <a:lnTo>
                  <a:pt x="1299" y="312"/>
                </a:lnTo>
                <a:lnTo>
                  <a:pt x="1294" y="317"/>
                </a:lnTo>
                <a:lnTo>
                  <a:pt x="1294" y="322"/>
                </a:lnTo>
                <a:lnTo>
                  <a:pt x="2276" y="2364"/>
                </a:lnTo>
                <a:lnTo>
                  <a:pt x="1206" y="317"/>
                </a:lnTo>
                <a:lnTo>
                  <a:pt x="1206" y="322"/>
                </a:lnTo>
                <a:lnTo>
                  <a:pt x="1216" y="317"/>
                </a:lnTo>
                <a:lnTo>
                  <a:pt x="1221" y="317"/>
                </a:lnTo>
                <a:lnTo>
                  <a:pt x="1226" y="312"/>
                </a:lnTo>
                <a:lnTo>
                  <a:pt x="1231" y="302"/>
                </a:lnTo>
                <a:lnTo>
                  <a:pt x="1231" y="296"/>
                </a:lnTo>
                <a:lnTo>
                  <a:pt x="1216" y="302"/>
                </a:lnTo>
                <a:lnTo>
                  <a:pt x="1211" y="312"/>
                </a:lnTo>
                <a:lnTo>
                  <a:pt x="1206" y="317"/>
                </a:lnTo>
                <a:lnTo>
                  <a:pt x="2276" y="2364"/>
                </a:lnTo>
                <a:lnTo>
                  <a:pt x="1221" y="878"/>
                </a:lnTo>
                <a:lnTo>
                  <a:pt x="1226" y="873"/>
                </a:lnTo>
                <a:lnTo>
                  <a:pt x="1221" y="873"/>
                </a:lnTo>
                <a:lnTo>
                  <a:pt x="1221" y="878"/>
                </a:lnTo>
                <a:lnTo>
                  <a:pt x="2276" y="2364"/>
                </a:lnTo>
                <a:lnTo>
                  <a:pt x="1320" y="556"/>
                </a:lnTo>
                <a:lnTo>
                  <a:pt x="1315" y="561"/>
                </a:lnTo>
                <a:lnTo>
                  <a:pt x="1315" y="566"/>
                </a:lnTo>
                <a:lnTo>
                  <a:pt x="1320" y="561"/>
                </a:lnTo>
                <a:lnTo>
                  <a:pt x="1325" y="556"/>
                </a:lnTo>
                <a:lnTo>
                  <a:pt x="1320" y="556"/>
                </a:lnTo>
                <a:lnTo>
                  <a:pt x="2276" y="2364"/>
                </a:lnTo>
                <a:lnTo>
                  <a:pt x="1289" y="291"/>
                </a:lnTo>
                <a:lnTo>
                  <a:pt x="1294" y="291"/>
                </a:lnTo>
                <a:lnTo>
                  <a:pt x="1299" y="286"/>
                </a:lnTo>
                <a:lnTo>
                  <a:pt x="1289" y="286"/>
                </a:lnTo>
                <a:lnTo>
                  <a:pt x="1289" y="291"/>
                </a:lnTo>
                <a:lnTo>
                  <a:pt x="2276" y="2364"/>
                </a:lnTo>
                <a:lnTo>
                  <a:pt x="1283" y="447"/>
                </a:lnTo>
                <a:lnTo>
                  <a:pt x="1283" y="452"/>
                </a:lnTo>
                <a:lnTo>
                  <a:pt x="1289" y="452"/>
                </a:lnTo>
                <a:lnTo>
                  <a:pt x="1283" y="452"/>
                </a:lnTo>
                <a:lnTo>
                  <a:pt x="1289" y="452"/>
                </a:lnTo>
                <a:lnTo>
                  <a:pt x="1294" y="452"/>
                </a:lnTo>
                <a:lnTo>
                  <a:pt x="1299" y="447"/>
                </a:lnTo>
                <a:lnTo>
                  <a:pt x="1299" y="442"/>
                </a:lnTo>
                <a:lnTo>
                  <a:pt x="1294" y="442"/>
                </a:lnTo>
                <a:lnTo>
                  <a:pt x="1294" y="437"/>
                </a:lnTo>
                <a:lnTo>
                  <a:pt x="1289" y="437"/>
                </a:lnTo>
                <a:lnTo>
                  <a:pt x="1283" y="437"/>
                </a:lnTo>
                <a:lnTo>
                  <a:pt x="1278" y="442"/>
                </a:lnTo>
                <a:lnTo>
                  <a:pt x="1278" y="447"/>
                </a:lnTo>
                <a:lnTo>
                  <a:pt x="1273" y="447"/>
                </a:lnTo>
                <a:lnTo>
                  <a:pt x="1278" y="447"/>
                </a:lnTo>
                <a:lnTo>
                  <a:pt x="1273" y="452"/>
                </a:lnTo>
                <a:lnTo>
                  <a:pt x="1278" y="447"/>
                </a:lnTo>
                <a:lnTo>
                  <a:pt x="1278" y="452"/>
                </a:lnTo>
                <a:lnTo>
                  <a:pt x="1278" y="447"/>
                </a:lnTo>
                <a:lnTo>
                  <a:pt x="1278" y="452"/>
                </a:lnTo>
                <a:lnTo>
                  <a:pt x="1283" y="447"/>
                </a:lnTo>
                <a:lnTo>
                  <a:pt x="2276" y="2364"/>
                </a:lnTo>
                <a:lnTo>
                  <a:pt x="1398" y="281"/>
                </a:lnTo>
                <a:lnTo>
                  <a:pt x="1403" y="286"/>
                </a:lnTo>
                <a:lnTo>
                  <a:pt x="1408" y="281"/>
                </a:lnTo>
                <a:lnTo>
                  <a:pt x="1413" y="281"/>
                </a:lnTo>
                <a:lnTo>
                  <a:pt x="1419" y="276"/>
                </a:lnTo>
                <a:lnTo>
                  <a:pt x="1424" y="270"/>
                </a:lnTo>
                <a:lnTo>
                  <a:pt x="1424" y="265"/>
                </a:lnTo>
                <a:lnTo>
                  <a:pt x="1413" y="265"/>
                </a:lnTo>
                <a:lnTo>
                  <a:pt x="1403" y="270"/>
                </a:lnTo>
                <a:lnTo>
                  <a:pt x="1398" y="276"/>
                </a:lnTo>
                <a:lnTo>
                  <a:pt x="1398" y="281"/>
                </a:lnTo>
                <a:lnTo>
                  <a:pt x="1398" y="276"/>
                </a:lnTo>
                <a:lnTo>
                  <a:pt x="1398" y="281"/>
                </a:lnTo>
                <a:lnTo>
                  <a:pt x="2276" y="2364"/>
                </a:lnTo>
                <a:lnTo>
                  <a:pt x="1112" y="795"/>
                </a:lnTo>
                <a:lnTo>
                  <a:pt x="1117" y="795"/>
                </a:lnTo>
                <a:lnTo>
                  <a:pt x="1112" y="800"/>
                </a:lnTo>
                <a:lnTo>
                  <a:pt x="1117" y="795"/>
                </a:lnTo>
                <a:lnTo>
                  <a:pt x="1117" y="800"/>
                </a:lnTo>
                <a:lnTo>
                  <a:pt x="1122" y="800"/>
                </a:lnTo>
                <a:lnTo>
                  <a:pt x="1128" y="795"/>
                </a:lnTo>
                <a:lnTo>
                  <a:pt x="1133" y="795"/>
                </a:lnTo>
                <a:lnTo>
                  <a:pt x="1138" y="790"/>
                </a:lnTo>
                <a:lnTo>
                  <a:pt x="1138" y="785"/>
                </a:lnTo>
                <a:lnTo>
                  <a:pt x="1138" y="779"/>
                </a:lnTo>
                <a:lnTo>
                  <a:pt x="1133" y="779"/>
                </a:lnTo>
                <a:lnTo>
                  <a:pt x="1128" y="779"/>
                </a:lnTo>
                <a:lnTo>
                  <a:pt x="1117" y="785"/>
                </a:lnTo>
                <a:lnTo>
                  <a:pt x="1117" y="790"/>
                </a:lnTo>
                <a:lnTo>
                  <a:pt x="1112" y="790"/>
                </a:lnTo>
                <a:lnTo>
                  <a:pt x="1112" y="795"/>
                </a:lnTo>
                <a:lnTo>
                  <a:pt x="2276" y="2364"/>
                </a:lnTo>
                <a:lnTo>
                  <a:pt x="805" y="956"/>
                </a:lnTo>
                <a:lnTo>
                  <a:pt x="805" y="951"/>
                </a:lnTo>
                <a:lnTo>
                  <a:pt x="795" y="961"/>
                </a:lnTo>
                <a:lnTo>
                  <a:pt x="800" y="961"/>
                </a:lnTo>
                <a:lnTo>
                  <a:pt x="800" y="956"/>
                </a:lnTo>
                <a:lnTo>
                  <a:pt x="805" y="956"/>
                </a:lnTo>
                <a:lnTo>
                  <a:pt x="2276" y="2364"/>
                </a:lnTo>
                <a:lnTo>
                  <a:pt x="1330" y="546"/>
                </a:lnTo>
                <a:lnTo>
                  <a:pt x="1335" y="546"/>
                </a:lnTo>
                <a:lnTo>
                  <a:pt x="1335" y="540"/>
                </a:lnTo>
                <a:lnTo>
                  <a:pt x="1330" y="546"/>
                </a:lnTo>
                <a:lnTo>
                  <a:pt x="2276" y="2364"/>
                </a:lnTo>
                <a:lnTo>
                  <a:pt x="1335" y="535"/>
                </a:lnTo>
                <a:lnTo>
                  <a:pt x="1341" y="540"/>
                </a:lnTo>
                <a:lnTo>
                  <a:pt x="1341" y="546"/>
                </a:lnTo>
                <a:lnTo>
                  <a:pt x="1346" y="540"/>
                </a:lnTo>
                <a:lnTo>
                  <a:pt x="1351" y="540"/>
                </a:lnTo>
                <a:lnTo>
                  <a:pt x="1351" y="546"/>
                </a:lnTo>
                <a:lnTo>
                  <a:pt x="1356" y="540"/>
                </a:lnTo>
                <a:lnTo>
                  <a:pt x="1356" y="535"/>
                </a:lnTo>
                <a:lnTo>
                  <a:pt x="1361" y="530"/>
                </a:lnTo>
                <a:lnTo>
                  <a:pt x="1367" y="530"/>
                </a:lnTo>
                <a:lnTo>
                  <a:pt x="1367" y="525"/>
                </a:lnTo>
                <a:lnTo>
                  <a:pt x="1367" y="520"/>
                </a:lnTo>
                <a:lnTo>
                  <a:pt x="1367" y="515"/>
                </a:lnTo>
                <a:lnTo>
                  <a:pt x="1356" y="515"/>
                </a:lnTo>
                <a:lnTo>
                  <a:pt x="1346" y="520"/>
                </a:lnTo>
                <a:lnTo>
                  <a:pt x="1335" y="530"/>
                </a:lnTo>
                <a:lnTo>
                  <a:pt x="1335" y="535"/>
                </a:lnTo>
                <a:lnTo>
                  <a:pt x="2276" y="2364"/>
                </a:lnTo>
                <a:lnTo>
                  <a:pt x="821" y="894"/>
                </a:lnTo>
                <a:lnTo>
                  <a:pt x="816" y="894"/>
                </a:lnTo>
                <a:lnTo>
                  <a:pt x="805" y="904"/>
                </a:lnTo>
                <a:lnTo>
                  <a:pt x="811" y="899"/>
                </a:lnTo>
                <a:lnTo>
                  <a:pt x="805" y="904"/>
                </a:lnTo>
                <a:lnTo>
                  <a:pt x="816" y="899"/>
                </a:lnTo>
                <a:lnTo>
                  <a:pt x="821" y="899"/>
                </a:lnTo>
                <a:lnTo>
                  <a:pt x="821" y="894"/>
                </a:lnTo>
                <a:lnTo>
                  <a:pt x="2276" y="2364"/>
                </a:lnTo>
                <a:lnTo>
                  <a:pt x="816" y="764"/>
                </a:lnTo>
                <a:lnTo>
                  <a:pt x="811" y="769"/>
                </a:lnTo>
                <a:lnTo>
                  <a:pt x="816" y="769"/>
                </a:lnTo>
                <a:lnTo>
                  <a:pt x="821" y="769"/>
                </a:lnTo>
                <a:lnTo>
                  <a:pt x="826" y="769"/>
                </a:lnTo>
                <a:lnTo>
                  <a:pt x="831" y="764"/>
                </a:lnTo>
                <a:lnTo>
                  <a:pt x="831" y="759"/>
                </a:lnTo>
                <a:lnTo>
                  <a:pt x="837" y="759"/>
                </a:lnTo>
                <a:lnTo>
                  <a:pt x="831" y="759"/>
                </a:lnTo>
                <a:lnTo>
                  <a:pt x="831" y="753"/>
                </a:lnTo>
                <a:lnTo>
                  <a:pt x="826" y="753"/>
                </a:lnTo>
                <a:lnTo>
                  <a:pt x="826" y="759"/>
                </a:lnTo>
                <a:lnTo>
                  <a:pt x="821" y="759"/>
                </a:lnTo>
                <a:lnTo>
                  <a:pt x="816" y="759"/>
                </a:lnTo>
                <a:lnTo>
                  <a:pt x="816" y="764"/>
                </a:lnTo>
                <a:lnTo>
                  <a:pt x="2276" y="2364"/>
                </a:lnTo>
                <a:lnTo>
                  <a:pt x="826" y="1065"/>
                </a:lnTo>
                <a:lnTo>
                  <a:pt x="831" y="1065"/>
                </a:lnTo>
                <a:lnTo>
                  <a:pt x="837" y="1060"/>
                </a:lnTo>
                <a:lnTo>
                  <a:pt x="831" y="1060"/>
                </a:lnTo>
                <a:lnTo>
                  <a:pt x="826" y="1065"/>
                </a:lnTo>
                <a:lnTo>
                  <a:pt x="2276" y="2364"/>
                </a:lnTo>
                <a:lnTo>
                  <a:pt x="1351" y="218"/>
                </a:lnTo>
                <a:lnTo>
                  <a:pt x="1356" y="213"/>
                </a:lnTo>
                <a:lnTo>
                  <a:pt x="1351" y="208"/>
                </a:lnTo>
                <a:lnTo>
                  <a:pt x="1346" y="213"/>
                </a:lnTo>
                <a:lnTo>
                  <a:pt x="1346" y="218"/>
                </a:lnTo>
                <a:lnTo>
                  <a:pt x="1351" y="218"/>
                </a:lnTo>
                <a:lnTo>
                  <a:pt x="2276" y="2364"/>
                </a:lnTo>
                <a:lnTo>
                  <a:pt x="1387" y="213"/>
                </a:lnTo>
                <a:lnTo>
                  <a:pt x="1393" y="213"/>
                </a:lnTo>
                <a:lnTo>
                  <a:pt x="1387" y="218"/>
                </a:lnTo>
                <a:lnTo>
                  <a:pt x="1387" y="224"/>
                </a:lnTo>
                <a:lnTo>
                  <a:pt x="1387" y="229"/>
                </a:lnTo>
                <a:lnTo>
                  <a:pt x="1393" y="224"/>
                </a:lnTo>
                <a:lnTo>
                  <a:pt x="1387" y="229"/>
                </a:lnTo>
                <a:lnTo>
                  <a:pt x="1393" y="229"/>
                </a:lnTo>
                <a:lnTo>
                  <a:pt x="1393" y="234"/>
                </a:lnTo>
                <a:lnTo>
                  <a:pt x="1393" y="229"/>
                </a:lnTo>
                <a:lnTo>
                  <a:pt x="1398" y="229"/>
                </a:lnTo>
                <a:lnTo>
                  <a:pt x="1398" y="234"/>
                </a:lnTo>
                <a:lnTo>
                  <a:pt x="1398" y="229"/>
                </a:lnTo>
                <a:lnTo>
                  <a:pt x="1403" y="229"/>
                </a:lnTo>
                <a:lnTo>
                  <a:pt x="1398" y="234"/>
                </a:lnTo>
                <a:lnTo>
                  <a:pt x="1403" y="229"/>
                </a:lnTo>
                <a:lnTo>
                  <a:pt x="1408" y="229"/>
                </a:lnTo>
                <a:lnTo>
                  <a:pt x="1413" y="224"/>
                </a:lnTo>
                <a:lnTo>
                  <a:pt x="1413" y="234"/>
                </a:lnTo>
                <a:lnTo>
                  <a:pt x="1413" y="239"/>
                </a:lnTo>
                <a:lnTo>
                  <a:pt x="1408" y="244"/>
                </a:lnTo>
                <a:lnTo>
                  <a:pt x="1413" y="239"/>
                </a:lnTo>
                <a:lnTo>
                  <a:pt x="1408" y="244"/>
                </a:lnTo>
                <a:lnTo>
                  <a:pt x="1419" y="239"/>
                </a:lnTo>
                <a:lnTo>
                  <a:pt x="1413" y="244"/>
                </a:lnTo>
                <a:lnTo>
                  <a:pt x="1419" y="239"/>
                </a:lnTo>
                <a:lnTo>
                  <a:pt x="1424" y="239"/>
                </a:lnTo>
                <a:lnTo>
                  <a:pt x="1424" y="244"/>
                </a:lnTo>
                <a:lnTo>
                  <a:pt x="1429" y="239"/>
                </a:lnTo>
                <a:lnTo>
                  <a:pt x="1434" y="234"/>
                </a:lnTo>
                <a:lnTo>
                  <a:pt x="1434" y="239"/>
                </a:lnTo>
                <a:lnTo>
                  <a:pt x="1434" y="234"/>
                </a:lnTo>
                <a:lnTo>
                  <a:pt x="1439" y="234"/>
                </a:lnTo>
                <a:lnTo>
                  <a:pt x="1444" y="224"/>
                </a:lnTo>
                <a:lnTo>
                  <a:pt x="1450" y="218"/>
                </a:lnTo>
                <a:lnTo>
                  <a:pt x="1444" y="218"/>
                </a:lnTo>
                <a:lnTo>
                  <a:pt x="1450" y="213"/>
                </a:lnTo>
                <a:lnTo>
                  <a:pt x="1444" y="208"/>
                </a:lnTo>
                <a:lnTo>
                  <a:pt x="1450" y="208"/>
                </a:lnTo>
                <a:lnTo>
                  <a:pt x="1444" y="208"/>
                </a:lnTo>
                <a:lnTo>
                  <a:pt x="1429" y="208"/>
                </a:lnTo>
                <a:lnTo>
                  <a:pt x="1424" y="213"/>
                </a:lnTo>
                <a:lnTo>
                  <a:pt x="1424" y="208"/>
                </a:lnTo>
                <a:lnTo>
                  <a:pt x="1429" y="208"/>
                </a:lnTo>
                <a:lnTo>
                  <a:pt x="1424" y="208"/>
                </a:lnTo>
                <a:lnTo>
                  <a:pt x="1424" y="203"/>
                </a:lnTo>
                <a:lnTo>
                  <a:pt x="1419" y="203"/>
                </a:lnTo>
                <a:lnTo>
                  <a:pt x="1413" y="203"/>
                </a:lnTo>
                <a:lnTo>
                  <a:pt x="1408" y="203"/>
                </a:lnTo>
                <a:lnTo>
                  <a:pt x="1403" y="208"/>
                </a:lnTo>
                <a:lnTo>
                  <a:pt x="1398" y="208"/>
                </a:lnTo>
                <a:lnTo>
                  <a:pt x="1387" y="213"/>
                </a:lnTo>
                <a:lnTo>
                  <a:pt x="2276" y="2364"/>
                </a:lnTo>
                <a:lnTo>
                  <a:pt x="1211" y="390"/>
                </a:lnTo>
                <a:lnTo>
                  <a:pt x="1216" y="390"/>
                </a:lnTo>
                <a:lnTo>
                  <a:pt x="1221" y="385"/>
                </a:lnTo>
                <a:lnTo>
                  <a:pt x="1231" y="374"/>
                </a:lnTo>
                <a:lnTo>
                  <a:pt x="1231" y="369"/>
                </a:lnTo>
                <a:lnTo>
                  <a:pt x="1237" y="364"/>
                </a:lnTo>
                <a:lnTo>
                  <a:pt x="1247" y="353"/>
                </a:lnTo>
                <a:lnTo>
                  <a:pt x="1242" y="353"/>
                </a:lnTo>
                <a:lnTo>
                  <a:pt x="1231" y="364"/>
                </a:lnTo>
                <a:lnTo>
                  <a:pt x="1237" y="364"/>
                </a:lnTo>
                <a:lnTo>
                  <a:pt x="1226" y="369"/>
                </a:lnTo>
                <a:lnTo>
                  <a:pt x="1216" y="379"/>
                </a:lnTo>
                <a:lnTo>
                  <a:pt x="1211" y="385"/>
                </a:lnTo>
                <a:lnTo>
                  <a:pt x="1216" y="385"/>
                </a:lnTo>
                <a:lnTo>
                  <a:pt x="1211" y="390"/>
                </a:lnTo>
                <a:lnTo>
                  <a:pt x="2276" y="2364"/>
                </a:lnTo>
                <a:lnTo>
                  <a:pt x="1330" y="291"/>
                </a:lnTo>
                <a:lnTo>
                  <a:pt x="1335" y="286"/>
                </a:lnTo>
                <a:lnTo>
                  <a:pt x="1330" y="286"/>
                </a:lnTo>
                <a:lnTo>
                  <a:pt x="1330" y="291"/>
                </a:lnTo>
                <a:lnTo>
                  <a:pt x="2276" y="2364"/>
                </a:lnTo>
                <a:lnTo>
                  <a:pt x="1341" y="369"/>
                </a:lnTo>
                <a:lnTo>
                  <a:pt x="1346" y="364"/>
                </a:lnTo>
                <a:lnTo>
                  <a:pt x="1341" y="364"/>
                </a:lnTo>
                <a:lnTo>
                  <a:pt x="1335" y="369"/>
                </a:lnTo>
                <a:lnTo>
                  <a:pt x="1341" y="369"/>
                </a:lnTo>
                <a:lnTo>
                  <a:pt x="2276" y="2364"/>
                </a:lnTo>
                <a:lnTo>
                  <a:pt x="826" y="790"/>
                </a:lnTo>
                <a:lnTo>
                  <a:pt x="831" y="790"/>
                </a:lnTo>
                <a:lnTo>
                  <a:pt x="831" y="785"/>
                </a:lnTo>
                <a:lnTo>
                  <a:pt x="821" y="785"/>
                </a:lnTo>
                <a:lnTo>
                  <a:pt x="821" y="790"/>
                </a:lnTo>
                <a:lnTo>
                  <a:pt x="816" y="790"/>
                </a:lnTo>
                <a:lnTo>
                  <a:pt x="821" y="790"/>
                </a:lnTo>
                <a:lnTo>
                  <a:pt x="821" y="795"/>
                </a:lnTo>
                <a:lnTo>
                  <a:pt x="821" y="790"/>
                </a:lnTo>
                <a:lnTo>
                  <a:pt x="821" y="795"/>
                </a:lnTo>
                <a:lnTo>
                  <a:pt x="826" y="790"/>
                </a:lnTo>
                <a:lnTo>
                  <a:pt x="826" y="795"/>
                </a:lnTo>
                <a:lnTo>
                  <a:pt x="826" y="790"/>
                </a:lnTo>
                <a:lnTo>
                  <a:pt x="2276" y="2364"/>
                </a:lnTo>
                <a:lnTo>
                  <a:pt x="1122" y="920"/>
                </a:lnTo>
                <a:lnTo>
                  <a:pt x="1122" y="915"/>
                </a:lnTo>
                <a:lnTo>
                  <a:pt x="1117" y="915"/>
                </a:lnTo>
                <a:lnTo>
                  <a:pt x="1107" y="915"/>
                </a:lnTo>
                <a:lnTo>
                  <a:pt x="1102" y="915"/>
                </a:lnTo>
                <a:lnTo>
                  <a:pt x="1096" y="920"/>
                </a:lnTo>
                <a:lnTo>
                  <a:pt x="1091" y="925"/>
                </a:lnTo>
                <a:lnTo>
                  <a:pt x="1086" y="925"/>
                </a:lnTo>
                <a:lnTo>
                  <a:pt x="1091" y="925"/>
                </a:lnTo>
                <a:lnTo>
                  <a:pt x="1086" y="935"/>
                </a:lnTo>
                <a:lnTo>
                  <a:pt x="1086" y="940"/>
                </a:lnTo>
                <a:lnTo>
                  <a:pt x="1081" y="946"/>
                </a:lnTo>
                <a:lnTo>
                  <a:pt x="1086" y="946"/>
                </a:lnTo>
                <a:lnTo>
                  <a:pt x="1091" y="946"/>
                </a:lnTo>
                <a:lnTo>
                  <a:pt x="1086" y="951"/>
                </a:lnTo>
                <a:lnTo>
                  <a:pt x="1091" y="946"/>
                </a:lnTo>
                <a:lnTo>
                  <a:pt x="1096" y="946"/>
                </a:lnTo>
                <a:lnTo>
                  <a:pt x="1091" y="951"/>
                </a:lnTo>
                <a:lnTo>
                  <a:pt x="1096" y="946"/>
                </a:lnTo>
                <a:lnTo>
                  <a:pt x="1096" y="951"/>
                </a:lnTo>
                <a:lnTo>
                  <a:pt x="1102" y="946"/>
                </a:lnTo>
                <a:lnTo>
                  <a:pt x="1107" y="946"/>
                </a:lnTo>
                <a:lnTo>
                  <a:pt x="1112" y="940"/>
                </a:lnTo>
                <a:lnTo>
                  <a:pt x="1117" y="935"/>
                </a:lnTo>
                <a:lnTo>
                  <a:pt x="1122" y="935"/>
                </a:lnTo>
                <a:lnTo>
                  <a:pt x="1122" y="925"/>
                </a:lnTo>
                <a:lnTo>
                  <a:pt x="1122" y="920"/>
                </a:lnTo>
                <a:lnTo>
                  <a:pt x="2276" y="2364"/>
                </a:lnTo>
                <a:lnTo>
                  <a:pt x="1029" y="551"/>
                </a:lnTo>
                <a:lnTo>
                  <a:pt x="1024" y="556"/>
                </a:lnTo>
                <a:lnTo>
                  <a:pt x="1029" y="556"/>
                </a:lnTo>
                <a:lnTo>
                  <a:pt x="1034" y="556"/>
                </a:lnTo>
                <a:lnTo>
                  <a:pt x="1034" y="551"/>
                </a:lnTo>
                <a:lnTo>
                  <a:pt x="1039" y="546"/>
                </a:lnTo>
                <a:lnTo>
                  <a:pt x="1029" y="551"/>
                </a:lnTo>
                <a:lnTo>
                  <a:pt x="2276" y="2364"/>
                </a:lnTo>
                <a:lnTo>
                  <a:pt x="1055" y="842"/>
                </a:lnTo>
                <a:lnTo>
                  <a:pt x="1055" y="837"/>
                </a:lnTo>
                <a:lnTo>
                  <a:pt x="1050" y="837"/>
                </a:lnTo>
                <a:lnTo>
                  <a:pt x="1050" y="842"/>
                </a:lnTo>
                <a:lnTo>
                  <a:pt x="1055" y="842"/>
                </a:lnTo>
                <a:lnTo>
                  <a:pt x="2276" y="2364"/>
                </a:lnTo>
                <a:lnTo>
                  <a:pt x="1003" y="592"/>
                </a:lnTo>
                <a:lnTo>
                  <a:pt x="998" y="598"/>
                </a:lnTo>
                <a:lnTo>
                  <a:pt x="998" y="603"/>
                </a:lnTo>
                <a:lnTo>
                  <a:pt x="1003" y="598"/>
                </a:lnTo>
                <a:lnTo>
                  <a:pt x="1013" y="592"/>
                </a:lnTo>
                <a:lnTo>
                  <a:pt x="1008" y="592"/>
                </a:lnTo>
                <a:lnTo>
                  <a:pt x="1003" y="592"/>
                </a:lnTo>
                <a:lnTo>
                  <a:pt x="2276" y="2364"/>
                </a:lnTo>
                <a:lnTo>
                  <a:pt x="1034" y="629"/>
                </a:lnTo>
                <a:lnTo>
                  <a:pt x="1034" y="634"/>
                </a:lnTo>
                <a:lnTo>
                  <a:pt x="1029" y="634"/>
                </a:lnTo>
                <a:lnTo>
                  <a:pt x="1034" y="634"/>
                </a:lnTo>
                <a:lnTo>
                  <a:pt x="1029" y="639"/>
                </a:lnTo>
                <a:lnTo>
                  <a:pt x="1029" y="634"/>
                </a:lnTo>
                <a:lnTo>
                  <a:pt x="1029" y="639"/>
                </a:lnTo>
                <a:lnTo>
                  <a:pt x="1034" y="639"/>
                </a:lnTo>
                <a:lnTo>
                  <a:pt x="1044" y="629"/>
                </a:lnTo>
                <a:lnTo>
                  <a:pt x="1050" y="624"/>
                </a:lnTo>
                <a:lnTo>
                  <a:pt x="1060" y="618"/>
                </a:lnTo>
                <a:lnTo>
                  <a:pt x="1055" y="618"/>
                </a:lnTo>
                <a:lnTo>
                  <a:pt x="1050" y="624"/>
                </a:lnTo>
                <a:lnTo>
                  <a:pt x="1034" y="629"/>
                </a:lnTo>
                <a:lnTo>
                  <a:pt x="2276" y="2364"/>
                </a:lnTo>
                <a:lnTo>
                  <a:pt x="1008" y="499"/>
                </a:lnTo>
                <a:lnTo>
                  <a:pt x="1013" y="499"/>
                </a:lnTo>
                <a:lnTo>
                  <a:pt x="1024" y="489"/>
                </a:lnTo>
                <a:lnTo>
                  <a:pt x="1034" y="478"/>
                </a:lnTo>
                <a:lnTo>
                  <a:pt x="1029" y="478"/>
                </a:lnTo>
                <a:lnTo>
                  <a:pt x="1018" y="489"/>
                </a:lnTo>
                <a:lnTo>
                  <a:pt x="1008" y="499"/>
                </a:lnTo>
                <a:lnTo>
                  <a:pt x="2276" y="2364"/>
                </a:lnTo>
                <a:lnTo>
                  <a:pt x="982" y="644"/>
                </a:lnTo>
                <a:lnTo>
                  <a:pt x="992" y="639"/>
                </a:lnTo>
                <a:lnTo>
                  <a:pt x="992" y="634"/>
                </a:lnTo>
                <a:lnTo>
                  <a:pt x="987" y="634"/>
                </a:lnTo>
                <a:lnTo>
                  <a:pt x="982" y="644"/>
                </a:lnTo>
                <a:lnTo>
                  <a:pt x="2276" y="2364"/>
                </a:lnTo>
                <a:lnTo>
                  <a:pt x="998" y="587"/>
                </a:lnTo>
                <a:lnTo>
                  <a:pt x="987" y="592"/>
                </a:lnTo>
                <a:lnTo>
                  <a:pt x="992" y="592"/>
                </a:lnTo>
                <a:lnTo>
                  <a:pt x="998" y="592"/>
                </a:lnTo>
                <a:lnTo>
                  <a:pt x="998" y="587"/>
                </a:lnTo>
                <a:lnTo>
                  <a:pt x="2276" y="2364"/>
                </a:lnTo>
                <a:lnTo>
                  <a:pt x="992" y="816"/>
                </a:lnTo>
                <a:lnTo>
                  <a:pt x="992" y="821"/>
                </a:lnTo>
                <a:lnTo>
                  <a:pt x="987" y="821"/>
                </a:lnTo>
                <a:lnTo>
                  <a:pt x="992" y="821"/>
                </a:lnTo>
                <a:lnTo>
                  <a:pt x="992" y="816"/>
                </a:lnTo>
                <a:lnTo>
                  <a:pt x="2276" y="2364"/>
                </a:lnTo>
                <a:lnTo>
                  <a:pt x="992" y="837"/>
                </a:lnTo>
                <a:lnTo>
                  <a:pt x="992" y="831"/>
                </a:lnTo>
                <a:lnTo>
                  <a:pt x="987" y="837"/>
                </a:lnTo>
                <a:lnTo>
                  <a:pt x="987" y="842"/>
                </a:lnTo>
                <a:lnTo>
                  <a:pt x="992" y="842"/>
                </a:lnTo>
                <a:lnTo>
                  <a:pt x="987" y="842"/>
                </a:lnTo>
                <a:lnTo>
                  <a:pt x="992" y="837"/>
                </a:lnTo>
                <a:lnTo>
                  <a:pt x="2276" y="2364"/>
                </a:lnTo>
                <a:lnTo>
                  <a:pt x="987" y="837"/>
                </a:lnTo>
                <a:lnTo>
                  <a:pt x="987" y="831"/>
                </a:lnTo>
                <a:lnTo>
                  <a:pt x="992" y="837"/>
                </a:lnTo>
                <a:lnTo>
                  <a:pt x="987" y="837"/>
                </a:lnTo>
                <a:lnTo>
                  <a:pt x="2276" y="2364"/>
                </a:lnTo>
                <a:lnTo>
                  <a:pt x="1096" y="785"/>
                </a:lnTo>
                <a:lnTo>
                  <a:pt x="1096" y="779"/>
                </a:lnTo>
                <a:lnTo>
                  <a:pt x="1091" y="779"/>
                </a:lnTo>
                <a:lnTo>
                  <a:pt x="1096" y="785"/>
                </a:lnTo>
                <a:lnTo>
                  <a:pt x="2276" y="2364"/>
                </a:lnTo>
                <a:lnTo>
                  <a:pt x="1086" y="790"/>
                </a:lnTo>
                <a:lnTo>
                  <a:pt x="1091" y="790"/>
                </a:lnTo>
                <a:lnTo>
                  <a:pt x="1091" y="785"/>
                </a:lnTo>
                <a:lnTo>
                  <a:pt x="1086" y="790"/>
                </a:lnTo>
                <a:lnTo>
                  <a:pt x="2276" y="2364"/>
                </a:lnTo>
                <a:lnTo>
                  <a:pt x="1091" y="572"/>
                </a:lnTo>
                <a:lnTo>
                  <a:pt x="1081" y="582"/>
                </a:lnTo>
                <a:lnTo>
                  <a:pt x="1091" y="577"/>
                </a:lnTo>
                <a:lnTo>
                  <a:pt x="1091" y="572"/>
                </a:lnTo>
                <a:lnTo>
                  <a:pt x="2276" y="2364"/>
                </a:lnTo>
                <a:lnTo>
                  <a:pt x="1086" y="842"/>
                </a:lnTo>
                <a:lnTo>
                  <a:pt x="1081" y="852"/>
                </a:lnTo>
                <a:lnTo>
                  <a:pt x="1086" y="847"/>
                </a:lnTo>
                <a:lnTo>
                  <a:pt x="1086" y="852"/>
                </a:lnTo>
                <a:lnTo>
                  <a:pt x="1086" y="847"/>
                </a:lnTo>
                <a:lnTo>
                  <a:pt x="1091" y="847"/>
                </a:lnTo>
                <a:lnTo>
                  <a:pt x="1091" y="842"/>
                </a:lnTo>
                <a:lnTo>
                  <a:pt x="1086" y="842"/>
                </a:lnTo>
                <a:lnTo>
                  <a:pt x="2276" y="2364"/>
                </a:lnTo>
                <a:lnTo>
                  <a:pt x="1091" y="608"/>
                </a:lnTo>
                <a:lnTo>
                  <a:pt x="1096" y="608"/>
                </a:lnTo>
                <a:lnTo>
                  <a:pt x="1107" y="603"/>
                </a:lnTo>
                <a:lnTo>
                  <a:pt x="1107" y="598"/>
                </a:lnTo>
                <a:lnTo>
                  <a:pt x="1096" y="598"/>
                </a:lnTo>
                <a:lnTo>
                  <a:pt x="1091" y="608"/>
                </a:lnTo>
                <a:lnTo>
                  <a:pt x="2276" y="2364"/>
                </a:lnTo>
                <a:lnTo>
                  <a:pt x="1065" y="530"/>
                </a:lnTo>
                <a:lnTo>
                  <a:pt x="1065" y="535"/>
                </a:lnTo>
                <a:lnTo>
                  <a:pt x="1070" y="535"/>
                </a:lnTo>
                <a:lnTo>
                  <a:pt x="1076" y="530"/>
                </a:lnTo>
                <a:lnTo>
                  <a:pt x="1081" y="525"/>
                </a:lnTo>
                <a:lnTo>
                  <a:pt x="1076" y="520"/>
                </a:lnTo>
                <a:lnTo>
                  <a:pt x="1070" y="525"/>
                </a:lnTo>
                <a:lnTo>
                  <a:pt x="1065" y="530"/>
                </a:lnTo>
                <a:lnTo>
                  <a:pt x="2276" y="2364"/>
                </a:lnTo>
                <a:lnTo>
                  <a:pt x="1070" y="774"/>
                </a:lnTo>
                <a:lnTo>
                  <a:pt x="1060" y="774"/>
                </a:lnTo>
                <a:lnTo>
                  <a:pt x="1055" y="790"/>
                </a:lnTo>
                <a:lnTo>
                  <a:pt x="1065" y="785"/>
                </a:lnTo>
                <a:lnTo>
                  <a:pt x="1076" y="774"/>
                </a:lnTo>
                <a:lnTo>
                  <a:pt x="1070" y="774"/>
                </a:lnTo>
                <a:lnTo>
                  <a:pt x="2276" y="2364"/>
                </a:lnTo>
                <a:lnTo>
                  <a:pt x="1081" y="405"/>
                </a:lnTo>
                <a:lnTo>
                  <a:pt x="1086" y="400"/>
                </a:lnTo>
                <a:lnTo>
                  <a:pt x="1096" y="395"/>
                </a:lnTo>
                <a:lnTo>
                  <a:pt x="1102" y="390"/>
                </a:lnTo>
                <a:lnTo>
                  <a:pt x="1096" y="385"/>
                </a:lnTo>
                <a:lnTo>
                  <a:pt x="1086" y="390"/>
                </a:lnTo>
                <a:lnTo>
                  <a:pt x="1076" y="400"/>
                </a:lnTo>
                <a:lnTo>
                  <a:pt x="1081" y="400"/>
                </a:lnTo>
                <a:lnTo>
                  <a:pt x="1081" y="405"/>
                </a:lnTo>
                <a:lnTo>
                  <a:pt x="2276" y="2364"/>
                </a:lnTo>
                <a:lnTo>
                  <a:pt x="1050" y="587"/>
                </a:lnTo>
                <a:lnTo>
                  <a:pt x="1055" y="587"/>
                </a:lnTo>
                <a:lnTo>
                  <a:pt x="1060" y="587"/>
                </a:lnTo>
                <a:lnTo>
                  <a:pt x="1060" y="582"/>
                </a:lnTo>
                <a:lnTo>
                  <a:pt x="1065" y="582"/>
                </a:lnTo>
                <a:lnTo>
                  <a:pt x="1065" y="577"/>
                </a:lnTo>
                <a:lnTo>
                  <a:pt x="1060" y="577"/>
                </a:lnTo>
                <a:lnTo>
                  <a:pt x="1055" y="582"/>
                </a:lnTo>
                <a:lnTo>
                  <a:pt x="1050" y="582"/>
                </a:lnTo>
                <a:lnTo>
                  <a:pt x="1050" y="587"/>
                </a:lnTo>
                <a:lnTo>
                  <a:pt x="2276" y="2364"/>
                </a:lnTo>
                <a:lnTo>
                  <a:pt x="1231" y="753"/>
                </a:lnTo>
                <a:lnTo>
                  <a:pt x="1242" y="743"/>
                </a:lnTo>
                <a:lnTo>
                  <a:pt x="1242" y="738"/>
                </a:lnTo>
                <a:lnTo>
                  <a:pt x="1237" y="738"/>
                </a:lnTo>
                <a:lnTo>
                  <a:pt x="1226" y="743"/>
                </a:lnTo>
                <a:lnTo>
                  <a:pt x="1221" y="748"/>
                </a:lnTo>
                <a:lnTo>
                  <a:pt x="1221" y="753"/>
                </a:lnTo>
                <a:lnTo>
                  <a:pt x="1226" y="759"/>
                </a:lnTo>
                <a:lnTo>
                  <a:pt x="1231" y="753"/>
                </a:lnTo>
                <a:lnTo>
                  <a:pt x="2276" y="2364"/>
                </a:lnTo>
                <a:lnTo>
                  <a:pt x="1226" y="322"/>
                </a:lnTo>
                <a:lnTo>
                  <a:pt x="1226" y="327"/>
                </a:lnTo>
                <a:lnTo>
                  <a:pt x="1216" y="333"/>
                </a:lnTo>
                <a:lnTo>
                  <a:pt x="1206" y="343"/>
                </a:lnTo>
                <a:lnTo>
                  <a:pt x="1211" y="343"/>
                </a:lnTo>
                <a:lnTo>
                  <a:pt x="1200" y="353"/>
                </a:lnTo>
                <a:lnTo>
                  <a:pt x="1206" y="348"/>
                </a:lnTo>
                <a:lnTo>
                  <a:pt x="1206" y="353"/>
                </a:lnTo>
                <a:lnTo>
                  <a:pt x="1206" y="359"/>
                </a:lnTo>
                <a:lnTo>
                  <a:pt x="1211" y="353"/>
                </a:lnTo>
                <a:lnTo>
                  <a:pt x="1211" y="359"/>
                </a:lnTo>
                <a:lnTo>
                  <a:pt x="1221" y="353"/>
                </a:lnTo>
                <a:lnTo>
                  <a:pt x="1216" y="353"/>
                </a:lnTo>
                <a:lnTo>
                  <a:pt x="1221" y="353"/>
                </a:lnTo>
                <a:lnTo>
                  <a:pt x="1221" y="359"/>
                </a:lnTo>
                <a:lnTo>
                  <a:pt x="1226" y="353"/>
                </a:lnTo>
                <a:lnTo>
                  <a:pt x="1237" y="343"/>
                </a:lnTo>
                <a:lnTo>
                  <a:pt x="1242" y="343"/>
                </a:lnTo>
                <a:lnTo>
                  <a:pt x="1242" y="338"/>
                </a:lnTo>
                <a:lnTo>
                  <a:pt x="1242" y="333"/>
                </a:lnTo>
                <a:lnTo>
                  <a:pt x="1247" y="333"/>
                </a:lnTo>
                <a:lnTo>
                  <a:pt x="1247" y="327"/>
                </a:lnTo>
                <a:lnTo>
                  <a:pt x="1247" y="322"/>
                </a:lnTo>
                <a:lnTo>
                  <a:pt x="1242" y="322"/>
                </a:lnTo>
                <a:lnTo>
                  <a:pt x="1237" y="322"/>
                </a:lnTo>
                <a:lnTo>
                  <a:pt x="1226" y="322"/>
                </a:lnTo>
                <a:lnTo>
                  <a:pt x="2276" y="2364"/>
                </a:lnTo>
                <a:lnTo>
                  <a:pt x="1242" y="457"/>
                </a:lnTo>
                <a:lnTo>
                  <a:pt x="1237" y="457"/>
                </a:lnTo>
                <a:lnTo>
                  <a:pt x="1231" y="457"/>
                </a:lnTo>
                <a:lnTo>
                  <a:pt x="1226" y="463"/>
                </a:lnTo>
                <a:lnTo>
                  <a:pt x="1221" y="468"/>
                </a:lnTo>
                <a:lnTo>
                  <a:pt x="1226" y="468"/>
                </a:lnTo>
                <a:lnTo>
                  <a:pt x="1221" y="468"/>
                </a:lnTo>
                <a:lnTo>
                  <a:pt x="1226" y="473"/>
                </a:lnTo>
                <a:lnTo>
                  <a:pt x="1221" y="478"/>
                </a:lnTo>
                <a:lnTo>
                  <a:pt x="1226" y="473"/>
                </a:lnTo>
                <a:lnTo>
                  <a:pt x="1226" y="478"/>
                </a:lnTo>
                <a:lnTo>
                  <a:pt x="1231" y="473"/>
                </a:lnTo>
                <a:lnTo>
                  <a:pt x="1237" y="468"/>
                </a:lnTo>
                <a:lnTo>
                  <a:pt x="1242" y="468"/>
                </a:lnTo>
                <a:lnTo>
                  <a:pt x="1242" y="463"/>
                </a:lnTo>
                <a:lnTo>
                  <a:pt x="1242" y="457"/>
                </a:lnTo>
                <a:lnTo>
                  <a:pt x="2276" y="2364"/>
                </a:lnTo>
                <a:lnTo>
                  <a:pt x="1081" y="889"/>
                </a:lnTo>
                <a:lnTo>
                  <a:pt x="1086" y="883"/>
                </a:lnTo>
                <a:lnTo>
                  <a:pt x="1081" y="883"/>
                </a:lnTo>
                <a:lnTo>
                  <a:pt x="1081" y="889"/>
                </a:lnTo>
                <a:lnTo>
                  <a:pt x="2276" y="2364"/>
                </a:lnTo>
                <a:lnTo>
                  <a:pt x="1190" y="244"/>
                </a:lnTo>
                <a:lnTo>
                  <a:pt x="1190" y="250"/>
                </a:lnTo>
                <a:lnTo>
                  <a:pt x="1195" y="250"/>
                </a:lnTo>
                <a:lnTo>
                  <a:pt x="1200" y="250"/>
                </a:lnTo>
                <a:lnTo>
                  <a:pt x="1211" y="239"/>
                </a:lnTo>
                <a:lnTo>
                  <a:pt x="1211" y="234"/>
                </a:lnTo>
                <a:lnTo>
                  <a:pt x="1200" y="234"/>
                </a:lnTo>
                <a:lnTo>
                  <a:pt x="1190" y="239"/>
                </a:lnTo>
                <a:lnTo>
                  <a:pt x="1190" y="244"/>
                </a:lnTo>
                <a:lnTo>
                  <a:pt x="2276" y="2364"/>
                </a:lnTo>
                <a:lnTo>
                  <a:pt x="1247" y="213"/>
                </a:lnTo>
                <a:lnTo>
                  <a:pt x="1252" y="213"/>
                </a:lnTo>
                <a:lnTo>
                  <a:pt x="1252" y="208"/>
                </a:lnTo>
                <a:lnTo>
                  <a:pt x="1257" y="208"/>
                </a:lnTo>
                <a:lnTo>
                  <a:pt x="1252" y="203"/>
                </a:lnTo>
                <a:lnTo>
                  <a:pt x="1247" y="203"/>
                </a:lnTo>
                <a:lnTo>
                  <a:pt x="1247" y="208"/>
                </a:lnTo>
                <a:lnTo>
                  <a:pt x="1247" y="213"/>
                </a:lnTo>
                <a:lnTo>
                  <a:pt x="2276" y="2364"/>
                </a:lnTo>
                <a:lnTo>
                  <a:pt x="1221" y="722"/>
                </a:lnTo>
                <a:lnTo>
                  <a:pt x="1221" y="717"/>
                </a:lnTo>
                <a:lnTo>
                  <a:pt x="1216" y="717"/>
                </a:lnTo>
                <a:lnTo>
                  <a:pt x="1211" y="717"/>
                </a:lnTo>
                <a:lnTo>
                  <a:pt x="1211" y="722"/>
                </a:lnTo>
                <a:lnTo>
                  <a:pt x="1206" y="722"/>
                </a:lnTo>
                <a:lnTo>
                  <a:pt x="1206" y="727"/>
                </a:lnTo>
                <a:lnTo>
                  <a:pt x="1206" y="733"/>
                </a:lnTo>
                <a:lnTo>
                  <a:pt x="1211" y="733"/>
                </a:lnTo>
                <a:lnTo>
                  <a:pt x="1211" y="727"/>
                </a:lnTo>
                <a:lnTo>
                  <a:pt x="1211" y="733"/>
                </a:lnTo>
                <a:lnTo>
                  <a:pt x="1211" y="727"/>
                </a:lnTo>
                <a:lnTo>
                  <a:pt x="1216" y="727"/>
                </a:lnTo>
                <a:lnTo>
                  <a:pt x="1221" y="727"/>
                </a:lnTo>
                <a:lnTo>
                  <a:pt x="1221" y="722"/>
                </a:lnTo>
                <a:lnTo>
                  <a:pt x="2276" y="2364"/>
                </a:lnTo>
                <a:lnTo>
                  <a:pt x="1231" y="540"/>
                </a:lnTo>
                <a:lnTo>
                  <a:pt x="1237" y="540"/>
                </a:lnTo>
                <a:lnTo>
                  <a:pt x="1237" y="535"/>
                </a:lnTo>
                <a:lnTo>
                  <a:pt x="1242" y="535"/>
                </a:lnTo>
                <a:lnTo>
                  <a:pt x="1242" y="530"/>
                </a:lnTo>
                <a:lnTo>
                  <a:pt x="1231" y="535"/>
                </a:lnTo>
                <a:lnTo>
                  <a:pt x="1231" y="540"/>
                </a:lnTo>
                <a:lnTo>
                  <a:pt x="2276" y="2364"/>
                </a:lnTo>
                <a:lnTo>
                  <a:pt x="1237" y="535"/>
                </a:lnTo>
                <a:lnTo>
                  <a:pt x="1231" y="540"/>
                </a:lnTo>
                <a:lnTo>
                  <a:pt x="1231" y="535"/>
                </a:lnTo>
                <a:lnTo>
                  <a:pt x="1237" y="535"/>
                </a:lnTo>
                <a:lnTo>
                  <a:pt x="2276" y="2364"/>
                </a:lnTo>
                <a:lnTo>
                  <a:pt x="1206" y="483"/>
                </a:lnTo>
                <a:lnTo>
                  <a:pt x="1211" y="483"/>
                </a:lnTo>
                <a:lnTo>
                  <a:pt x="1211" y="478"/>
                </a:lnTo>
                <a:lnTo>
                  <a:pt x="1206" y="478"/>
                </a:lnTo>
                <a:lnTo>
                  <a:pt x="1200" y="483"/>
                </a:lnTo>
                <a:lnTo>
                  <a:pt x="1206" y="483"/>
                </a:lnTo>
                <a:lnTo>
                  <a:pt x="2276" y="2364"/>
                </a:lnTo>
                <a:lnTo>
                  <a:pt x="1055" y="411"/>
                </a:lnTo>
                <a:lnTo>
                  <a:pt x="1055" y="416"/>
                </a:lnTo>
                <a:lnTo>
                  <a:pt x="1060" y="416"/>
                </a:lnTo>
                <a:lnTo>
                  <a:pt x="1065" y="411"/>
                </a:lnTo>
                <a:lnTo>
                  <a:pt x="1065" y="405"/>
                </a:lnTo>
                <a:lnTo>
                  <a:pt x="1055" y="411"/>
                </a:lnTo>
                <a:lnTo>
                  <a:pt x="2276" y="2364"/>
                </a:lnTo>
                <a:lnTo>
                  <a:pt x="1065" y="411"/>
                </a:lnTo>
                <a:lnTo>
                  <a:pt x="1060" y="416"/>
                </a:lnTo>
                <a:lnTo>
                  <a:pt x="1060" y="411"/>
                </a:lnTo>
                <a:lnTo>
                  <a:pt x="1065" y="411"/>
                </a:lnTo>
                <a:lnTo>
                  <a:pt x="2276" y="2364"/>
                </a:lnTo>
                <a:lnTo>
                  <a:pt x="1055" y="556"/>
                </a:lnTo>
                <a:lnTo>
                  <a:pt x="1060" y="556"/>
                </a:lnTo>
                <a:lnTo>
                  <a:pt x="1065" y="551"/>
                </a:lnTo>
                <a:lnTo>
                  <a:pt x="1065" y="546"/>
                </a:lnTo>
                <a:lnTo>
                  <a:pt x="1060" y="551"/>
                </a:lnTo>
                <a:lnTo>
                  <a:pt x="1050" y="551"/>
                </a:lnTo>
                <a:lnTo>
                  <a:pt x="1055" y="556"/>
                </a:lnTo>
                <a:lnTo>
                  <a:pt x="2276" y="2364"/>
                </a:lnTo>
                <a:lnTo>
                  <a:pt x="1060" y="390"/>
                </a:lnTo>
                <a:lnTo>
                  <a:pt x="1065" y="395"/>
                </a:lnTo>
                <a:lnTo>
                  <a:pt x="1060" y="395"/>
                </a:lnTo>
                <a:lnTo>
                  <a:pt x="1065" y="395"/>
                </a:lnTo>
                <a:lnTo>
                  <a:pt x="1060" y="395"/>
                </a:lnTo>
                <a:lnTo>
                  <a:pt x="1065" y="395"/>
                </a:lnTo>
                <a:lnTo>
                  <a:pt x="1065" y="390"/>
                </a:lnTo>
                <a:lnTo>
                  <a:pt x="1060" y="395"/>
                </a:lnTo>
                <a:lnTo>
                  <a:pt x="1060" y="390"/>
                </a:lnTo>
                <a:lnTo>
                  <a:pt x="2276" y="2364"/>
                </a:lnTo>
                <a:lnTo>
                  <a:pt x="1024" y="785"/>
                </a:lnTo>
                <a:lnTo>
                  <a:pt x="1024" y="779"/>
                </a:lnTo>
                <a:lnTo>
                  <a:pt x="1018" y="785"/>
                </a:lnTo>
                <a:lnTo>
                  <a:pt x="1024" y="785"/>
                </a:lnTo>
                <a:lnTo>
                  <a:pt x="2276" y="2364"/>
                </a:lnTo>
                <a:lnTo>
                  <a:pt x="1034" y="1081"/>
                </a:lnTo>
                <a:lnTo>
                  <a:pt x="1039" y="1076"/>
                </a:lnTo>
                <a:lnTo>
                  <a:pt x="1034" y="1076"/>
                </a:lnTo>
                <a:lnTo>
                  <a:pt x="1034" y="1081"/>
                </a:lnTo>
                <a:lnTo>
                  <a:pt x="2276" y="2364"/>
                </a:lnTo>
                <a:lnTo>
                  <a:pt x="1044" y="774"/>
                </a:lnTo>
                <a:lnTo>
                  <a:pt x="1044" y="779"/>
                </a:lnTo>
                <a:lnTo>
                  <a:pt x="1050" y="774"/>
                </a:lnTo>
                <a:lnTo>
                  <a:pt x="1055" y="774"/>
                </a:lnTo>
                <a:lnTo>
                  <a:pt x="1060" y="769"/>
                </a:lnTo>
                <a:lnTo>
                  <a:pt x="1055" y="764"/>
                </a:lnTo>
                <a:lnTo>
                  <a:pt x="1050" y="764"/>
                </a:lnTo>
                <a:lnTo>
                  <a:pt x="1039" y="769"/>
                </a:lnTo>
                <a:lnTo>
                  <a:pt x="1039" y="774"/>
                </a:lnTo>
                <a:lnTo>
                  <a:pt x="1039" y="774"/>
                </a:lnTo>
                <a:lnTo>
                  <a:pt x="1039" y="779"/>
                </a:lnTo>
                <a:lnTo>
                  <a:pt x="1039" y="774"/>
                </a:lnTo>
                <a:lnTo>
                  <a:pt x="1044" y="774"/>
                </a:lnTo>
                <a:lnTo>
                  <a:pt x="2276" y="2364"/>
                </a:lnTo>
                <a:lnTo>
                  <a:pt x="1034" y="795"/>
                </a:lnTo>
                <a:lnTo>
                  <a:pt x="1029" y="800"/>
                </a:lnTo>
                <a:lnTo>
                  <a:pt x="1024" y="800"/>
                </a:lnTo>
                <a:lnTo>
                  <a:pt x="1024" y="805"/>
                </a:lnTo>
                <a:lnTo>
                  <a:pt x="1029" y="800"/>
                </a:lnTo>
                <a:lnTo>
                  <a:pt x="1034" y="795"/>
                </a:lnTo>
                <a:lnTo>
                  <a:pt x="2276" y="2364"/>
                </a:lnTo>
                <a:lnTo>
                  <a:pt x="1050" y="935"/>
                </a:lnTo>
                <a:lnTo>
                  <a:pt x="1050" y="925"/>
                </a:lnTo>
                <a:lnTo>
                  <a:pt x="1044" y="925"/>
                </a:lnTo>
                <a:lnTo>
                  <a:pt x="1044" y="935"/>
                </a:lnTo>
                <a:lnTo>
                  <a:pt x="1050" y="935"/>
                </a:lnTo>
                <a:lnTo>
                  <a:pt x="2276" y="2364"/>
                </a:lnTo>
                <a:close/>
              </a:path>
            </a:pathLst>
          </a:custGeom>
          <a:solidFill>
            <a:schemeClr val="bg2">
              <a:tint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0" algn="tl" rotWithShape="0">
              <a:schemeClr val="accent3">
                <a:alpha val="3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</a:gsLst>
            <a:lin ang="16200000" scaled="1"/>
            <a:tileRect/>
          </a:gradFill>
          <a:ln w="12700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ja-JP" altLang="en-US" dirty="0"/>
          </a:p>
        </p:txBody>
      </p:sp>
      <p:grpSp>
        <p:nvGrpSpPr>
          <p:cNvPr id="2" name="グループ化 1"/>
          <p:cNvGrpSpPr>
            <a:grpSpLocks/>
          </p:cNvGrpSpPr>
          <p:nvPr/>
        </p:nvGrpSpPr>
        <p:grpSpPr bwMode="auto">
          <a:xfrm>
            <a:off x="357158" y="4143380"/>
            <a:ext cx="6358014" cy="71438"/>
            <a:chOff x="119" y="877"/>
            <a:chExt cx="5239" cy="71"/>
          </a:xfrm>
          <a:gradFill>
            <a:gsLst>
              <a:gs pos="0">
                <a:schemeClr val="accent1">
                  <a:alpha val="40000"/>
                </a:schemeClr>
              </a:gs>
              <a:gs pos="50000">
                <a:schemeClr val="accent1">
                  <a:alpha val="7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</p:grpSpPr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347" y="895"/>
              <a:ext cx="11" cy="12"/>
            </a:xfrm>
            <a:custGeom>
              <a:avLst/>
              <a:gdLst/>
              <a:ahLst/>
              <a:cxnLst>
                <a:cxn ang="0">
                  <a:pos x="11" y="12"/>
                </a:cxn>
                <a:cxn ang="0">
                  <a:pos x="1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11" y="12"/>
                </a:cxn>
              </a:cxnLst>
              <a:rect l="0" t="0" r="0" b="0"/>
              <a:pathLst>
                <a:path w="11" h="12">
                  <a:moveTo>
                    <a:pt x="11" y="12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1" y="12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119" y="877"/>
              <a:ext cx="5187" cy="71"/>
            </a:xfrm>
            <a:custGeom>
              <a:avLst/>
              <a:gdLst/>
              <a:ahLst/>
              <a:cxnLst>
                <a:cxn ang="0">
                  <a:pos x="5187" y="18"/>
                </a:cxn>
                <a:cxn ang="0">
                  <a:pos x="5181" y="18"/>
                </a:cxn>
                <a:cxn ang="0">
                  <a:pos x="4946" y="12"/>
                </a:cxn>
                <a:cxn ang="0">
                  <a:pos x="4500" y="0"/>
                </a:cxn>
                <a:cxn ang="0">
                  <a:pos x="3544" y="12"/>
                </a:cxn>
                <a:cxn ang="0">
                  <a:pos x="3339" y="18"/>
                </a:cxn>
                <a:cxn ang="0">
                  <a:pos x="2916" y="18"/>
                </a:cxn>
                <a:cxn ang="0">
                  <a:pos x="2488" y="18"/>
                </a:cxn>
                <a:cxn ang="0">
                  <a:pos x="2236" y="12"/>
                </a:cxn>
                <a:cxn ang="0">
                  <a:pos x="1954" y="18"/>
                </a:cxn>
                <a:cxn ang="0">
                  <a:pos x="1256" y="18"/>
                </a:cxn>
                <a:cxn ang="0">
                  <a:pos x="628" y="18"/>
                </a:cxn>
                <a:cxn ang="0">
                  <a:pos x="259" y="18"/>
                </a:cxn>
                <a:cxn ang="0">
                  <a:pos x="42" y="18"/>
                </a:cxn>
                <a:cxn ang="0">
                  <a:pos x="0" y="18"/>
                </a:cxn>
                <a:cxn ang="0">
                  <a:pos x="30" y="41"/>
                </a:cxn>
                <a:cxn ang="0">
                  <a:pos x="59" y="53"/>
                </a:cxn>
                <a:cxn ang="0">
                  <a:pos x="218" y="65"/>
                </a:cxn>
                <a:cxn ang="0">
                  <a:pos x="564" y="65"/>
                </a:cxn>
                <a:cxn ang="0">
                  <a:pos x="1244" y="71"/>
                </a:cxn>
                <a:cxn ang="0">
                  <a:pos x="1884" y="65"/>
                </a:cxn>
                <a:cxn ang="0">
                  <a:pos x="2552" y="71"/>
                </a:cxn>
                <a:cxn ang="0">
                  <a:pos x="3632" y="71"/>
                </a:cxn>
                <a:cxn ang="0">
                  <a:pos x="4037" y="71"/>
                </a:cxn>
                <a:cxn ang="0">
                  <a:pos x="4395" y="65"/>
                </a:cxn>
                <a:cxn ang="0">
                  <a:pos x="4559" y="53"/>
                </a:cxn>
                <a:cxn ang="0">
                  <a:pos x="4864" y="53"/>
                </a:cxn>
                <a:cxn ang="0">
                  <a:pos x="4999" y="41"/>
                </a:cxn>
                <a:cxn ang="0">
                  <a:pos x="5093" y="65"/>
                </a:cxn>
                <a:cxn ang="0">
                  <a:pos x="5134" y="71"/>
                </a:cxn>
                <a:cxn ang="0">
                  <a:pos x="5157" y="30"/>
                </a:cxn>
                <a:cxn ang="0">
                  <a:pos x="5128" y="12"/>
                </a:cxn>
                <a:cxn ang="0">
                  <a:pos x="5040" y="0"/>
                </a:cxn>
                <a:cxn ang="0">
                  <a:pos x="5169" y="18"/>
                </a:cxn>
                <a:cxn ang="0">
                  <a:pos x="2271" y="65"/>
                </a:cxn>
                <a:cxn ang="0">
                  <a:pos x="922" y="65"/>
                </a:cxn>
                <a:cxn ang="0">
                  <a:pos x="470" y="53"/>
                </a:cxn>
                <a:cxn ang="0">
                  <a:pos x="781" y="53"/>
                </a:cxn>
                <a:cxn ang="0">
                  <a:pos x="1432" y="53"/>
                </a:cxn>
                <a:cxn ang="0">
                  <a:pos x="1796" y="53"/>
                </a:cxn>
                <a:cxn ang="0">
                  <a:pos x="2089" y="53"/>
                </a:cxn>
                <a:cxn ang="0">
                  <a:pos x="2312" y="53"/>
                </a:cxn>
                <a:cxn ang="0">
                  <a:pos x="2687" y="65"/>
                </a:cxn>
                <a:cxn ang="0">
                  <a:pos x="3210" y="65"/>
                </a:cxn>
                <a:cxn ang="0">
                  <a:pos x="3784" y="53"/>
                </a:cxn>
                <a:cxn ang="0">
                  <a:pos x="4160" y="53"/>
                </a:cxn>
                <a:cxn ang="0">
                  <a:pos x="3796" y="71"/>
                </a:cxn>
              </a:cxnLst>
              <a:rect l="0" t="0" r="0" b="0"/>
              <a:pathLst>
                <a:path w="5187" h="71">
                  <a:moveTo>
                    <a:pt x="5169" y="18"/>
                  </a:moveTo>
                  <a:lnTo>
                    <a:pt x="5187" y="18"/>
                  </a:lnTo>
                  <a:lnTo>
                    <a:pt x="5181" y="18"/>
                  </a:lnTo>
                  <a:lnTo>
                    <a:pt x="5181" y="18"/>
                  </a:lnTo>
                  <a:lnTo>
                    <a:pt x="5169" y="18"/>
                  </a:lnTo>
                  <a:lnTo>
                    <a:pt x="4946" y="12"/>
                  </a:lnTo>
                  <a:lnTo>
                    <a:pt x="4729" y="12"/>
                  </a:lnTo>
                  <a:lnTo>
                    <a:pt x="4500" y="0"/>
                  </a:lnTo>
                  <a:lnTo>
                    <a:pt x="3931" y="18"/>
                  </a:lnTo>
                  <a:lnTo>
                    <a:pt x="3544" y="12"/>
                  </a:lnTo>
                  <a:lnTo>
                    <a:pt x="3438" y="18"/>
                  </a:lnTo>
                  <a:lnTo>
                    <a:pt x="3339" y="18"/>
                  </a:lnTo>
                  <a:lnTo>
                    <a:pt x="3198" y="18"/>
                  </a:lnTo>
                  <a:lnTo>
                    <a:pt x="2916" y="18"/>
                  </a:lnTo>
                  <a:lnTo>
                    <a:pt x="2699" y="18"/>
                  </a:lnTo>
                  <a:lnTo>
                    <a:pt x="2488" y="18"/>
                  </a:lnTo>
                  <a:lnTo>
                    <a:pt x="2330" y="18"/>
                  </a:lnTo>
                  <a:lnTo>
                    <a:pt x="2236" y="12"/>
                  </a:lnTo>
                  <a:lnTo>
                    <a:pt x="2019" y="12"/>
                  </a:lnTo>
                  <a:lnTo>
                    <a:pt x="1954" y="18"/>
                  </a:lnTo>
                  <a:lnTo>
                    <a:pt x="1596" y="18"/>
                  </a:lnTo>
                  <a:lnTo>
                    <a:pt x="1256" y="18"/>
                  </a:lnTo>
                  <a:lnTo>
                    <a:pt x="910" y="18"/>
                  </a:lnTo>
                  <a:lnTo>
                    <a:pt x="628" y="18"/>
                  </a:lnTo>
                  <a:lnTo>
                    <a:pt x="394" y="18"/>
                  </a:lnTo>
                  <a:lnTo>
                    <a:pt x="259" y="18"/>
                  </a:lnTo>
                  <a:lnTo>
                    <a:pt x="188" y="18"/>
                  </a:lnTo>
                  <a:lnTo>
                    <a:pt x="42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30" y="41"/>
                  </a:lnTo>
                  <a:lnTo>
                    <a:pt x="47" y="53"/>
                  </a:lnTo>
                  <a:lnTo>
                    <a:pt x="59" y="53"/>
                  </a:lnTo>
                  <a:lnTo>
                    <a:pt x="94" y="65"/>
                  </a:lnTo>
                  <a:lnTo>
                    <a:pt x="218" y="65"/>
                  </a:lnTo>
                  <a:lnTo>
                    <a:pt x="282" y="65"/>
                  </a:lnTo>
                  <a:lnTo>
                    <a:pt x="564" y="65"/>
                  </a:lnTo>
                  <a:lnTo>
                    <a:pt x="816" y="71"/>
                  </a:lnTo>
                  <a:lnTo>
                    <a:pt x="1244" y="71"/>
                  </a:lnTo>
                  <a:lnTo>
                    <a:pt x="1526" y="71"/>
                  </a:lnTo>
                  <a:lnTo>
                    <a:pt x="1884" y="65"/>
                  </a:lnTo>
                  <a:lnTo>
                    <a:pt x="2230" y="71"/>
                  </a:lnTo>
                  <a:lnTo>
                    <a:pt x="2552" y="71"/>
                  </a:lnTo>
                  <a:lnTo>
                    <a:pt x="3022" y="71"/>
                  </a:lnTo>
                  <a:lnTo>
                    <a:pt x="3632" y="71"/>
                  </a:lnTo>
                  <a:lnTo>
                    <a:pt x="3849" y="71"/>
                  </a:lnTo>
                  <a:lnTo>
                    <a:pt x="4037" y="71"/>
                  </a:lnTo>
                  <a:lnTo>
                    <a:pt x="4307" y="65"/>
                  </a:lnTo>
                  <a:lnTo>
                    <a:pt x="4395" y="65"/>
                  </a:lnTo>
                  <a:lnTo>
                    <a:pt x="4447" y="53"/>
                  </a:lnTo>
                  <a:lnTo>
                    <a:pt x="4559" y="53"/>
                  </a:lnTo>
                  <a:lnTo>
                    <a:pt x="4770" y="53"/>
                  </a:lnTo>
                  <a:lnTo>
                    <a:pt x="4864" y="53"/>
                  </a:lnTo>
                  <a:lnTo>
                    <a:pt x="4928" y="41"/>
                  </a:lnTo>
                  <a:lnTo>
                    <a:pt x="4999" y="41"/>
                  </a:lnTo>
                  <a:lnTo>
                    <a:pt x="5052" y="53"/>
                  </a:lnTo>
                  <a:lnTo>
                    <a:pt x="5093" y="65"/>
                  </a:lnTo>
                  <a:lnTo>
                    <a:pt x="5116" y="71"/>
                  </a:lnTo>
                  <a:lnTo>
                    <a:pt x="5134" y="71"/>
                  </a:lnTo>
                  <a:lnTo>
                    <a:pt x="5146" y="65"/>
                  </a:lnTo>
                  <a:lnTo>
                    <a:pt x="5157" y="30"/>
                  </a:lnTo>
                  <a:lnTo>
                    <a:pt x="5157" y="18"/>
                  </a:lnTo>
                  <a:lnTo>
                    <a:pt x="5128" y="12"/>
                  </a:lnTo>
                  <a:lnTo>
                    <a:pt x="5081" y="0"/>
                  </a:lnTo>
                  <a:lnTo>
                    <a:pt x="5040" y="0"/>
                  </a:lnTo>
                  <a:lnTo>
                    <a:pt x="4946" y="12"/>
                  </a:lnTo>
                  <a:lnTo>
                    <a:pt x="5169" y="18"/>
                  </a:lnTo>
                  <a:lnTo>
                    <a:pt x="3796" y="71"/>
                  </a:lnTo>
                  <a:lnTo>
                    <a:pt x="2271" y="65"/>
                  </a:lnTo>
                  <a:lnTo>
                    <a:pt x="1367" y="65"/>
                  </a:lnTo>
                  <a:lnTo>
                    <a:pt x="922" y="65"/>
                  </a:lnTo>
                  <a:lnTo>
                    <a:pt x="446" y="53"/>
                  </a:lnTo>
                  <a:lnTo>
                    <a:pt x="470" y="53"/>
                  </a:lnTo>
                  <a:lnTo>
                    <a:pt x="593" y="53"/>
                  </a:lnTo>
                  <a:lnTo>
                    <a:pt x="781" y="53"/>
                  </a:lnTo>
                  <a:lnTo>
                    <a:pt x="1209" y="53"/>
                  </a:lnTo>
                  <a:lnTo>
                    <a:pt x="1432" y="53"/>
                  </a:lnTo>
                  <a:lnTo>
                    <a:pt x="1579" y="53"/>
                  </a:lnTo>
                  <a:lnTo>
                    <a:pt x="1796" y="53"/>
                  </a:lnTo>
                  <a:lnTo>
                    <a:pt x="1978" y="53"/>
                  </a:lnTo>
                  <a:lnTo>
                    <a:pt x="2089" y="53"/>
                  </a:lnTo>
                  <a:lnTo>
                    <a:pt x="2165" y="53"/>
                  </a:lnTo>
                  <a:lnTo>
                    <a:pt x="2312" y="53"/>
                  </a:lnTo>
                  <a:lnTo>
                    <a:pt x="2605" y="65"/>
                  </a:lnTo>
                  <a:lnTo>
                    <a:pt x="2687" y="65"/>
                  </a:lnTo>
                  <a:lnTo>
                    <a:pt x="2863" y="53"/>
                  </a:lnTo>
                  <a:lnTo>
                    <a:pt x="3210" y="65"/>
                  </a:lnTo>
                  <a:lnTo>
                    <a:pt x="3597" y="53"/>
                  </a:lnTo>
                  <a:lnTo>
                    <a:pt x="3784" y="53"/>
                  </a:lnTo>
                  <a:lnTo>
                    <a:pt x="4048" y="53"/>
                  </a:lnTo>
                  <a:lnTo>
                    <a:pt x="4160" y="53"/>
                  </a:lnTo>
                  <a:lnTo>
                    <a:pt x="4236" y="53"/>
                  </a:lnTo>
                  <a:lnTo>
                    <a:pt x="3796" y="71"/>
                  </a:lnTo>
                  <a:lnTo>
                    <a:pt x="5169" y="18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23" name="タイトル 22"/>
          <p:cNvSpPr>
            <a:spLocks noGrp="1"/>
          </p:cNvSpPr>
          <p:nvPr>
            <p:ph type="ctrTitle"/>
          </p:nvPr>
        </p:nvSpPr>
        <p:spPr>
          <a:xfrm>
            <a:off x="285720" y="2500306"/>
            <a:ext cx="6429420" cy="1512888"/>
          </a:xfrm>
        </p:spPr>
        <p:txBody>
          <a:bodyPr anchor="b"/>
          <a:lstStyle>
            <a:lvl1pPr fontAlgn="auto">
              <a:defRPr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21" name="サブタイトル 20"/>
          <p:cNvSpPr>
            <a:spLocks noGrp="1"/>
          </p:cNvSpPr>
          <p:nvPr>
            <p:ph type="subTitle" idx="1"/>
          </p:nvPr>
        </p:nvSpPr>
        <p:spPr>
          <a:xfrm>
            <a:off x="300030" y="4314828"/>
            <a:ext cx="6400800" cy="1185874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2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/>
              <a:t>マスタ サブタイトルの書式設定</a:t>
            </a:r>
            <a:endParaRPr kumimoji="0" lang="en-US"/>
          </a:p>
        </p:txBody>
      </p:sp>
      <p:sp>
        <p:nvSpPr>
          <p:cNvPr id="29" name="日付プレースホルダ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2023/3/15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kumimoji="1" lang="en-US" altLang="ja-JP" dirty="0"/>
              <a:t>2023</a:t>
            </a:r>
            <a:r>
              <a:rPr kumimoji="1" lang="ja-JP" altLang="en-US"/>
              <a:t>年</a:t>
            </a:r>
            <a:r>
              <a:rPr kumimoji="1" lang="en-US" altLang="ja-JP" dirty="0"/>
              <a:t>S</a:t>
            </a:r>
            <a:r>
              <a:rPr kumimoji="1" lang="ja-JP" altLang="en-US"/>
              <a:t>セメスター説明会</a:t>
            </a:r>
            <a:endParaRPr kumimoji="1" lang="ja-JP" altLang="en-US" dirty="0"/>
          </a:p>
        </p:txBody>
      </p:sp>
      <p:sp>
        <p:nvSpPr>
          <p:cNvPr id="14" name="スライド番号プレースホル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929454" y="274639"/>
            <a:ext cx="1757346" cy="5851525"/>
          </a:xfrm>
        </p:spPr>
        <p:txBody>
          <a:bodyPr vert="eaVert"/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400816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kumimoji="0" 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2023/3/15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2023</a:t>
            </a:r>
            <a:r>
              <a:rPr kumimoji="1" lang="ja-JP" altLang="en-US"/>
              <a:t>年</a:t>
            </a:r>
            <a:r>
              <a:rPr kumimoji="1" lang="en-US" altLang="ja-JP" dirty="0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1507" y="31"/>
              </a:cxn>
              <a:cxn ang="0">
                <a:pos x="2276" y="2364"/>
              </a:cxn>
              <a:cxn ang="0">
                <a:pos x="1595" y="73"/>
              </a:cxn>
              <a:cxn ang="0">
                <a:pos x="1611" y="431"/>
              </a:cxn>
              <a:cxn ang="0">
                <a:pos x="1247" y="702"/>
              </a:cxn>
              <a:cxn ang="0">
                <a:pos x="1148" y="816"/>
              </a:cxn>
              <a:cxn ang="0">
                <a:pos x="3304" y="1476"/>
              </a:cxn>
              <a:cxn ang="0">
                <a:pos x="1460" y="400"/>
              </a:cxn>
              <a:cxn ang="0">
                <a:pos x="11" y="982"/>
              </a:cxn>
              <a:cxn ang="0">
                <a:pos x="3881" y="192"/>
              </a:cxn>
              <a:cxn ang="0">
                <a:pos x="2790" y="395"/>
              </a:cxn>
              <a:cxn ang="0">
                <a:pos x="3372" y="1003"/>
              </a:cxn>
              <a:cxn ang="0">
                <a:pos x="3408" y="1013"/>
              </a:cxn>
              <a:cxn ang="0">
                <a:pos x="3491" y="1179"/>
              </a:cxn>
              <a:cxn ang="0">
                <a:pos x="3341" y="1642"/>
              </a:cxn>
              <a:cxn ang="0">
                <a:pos x="3169" y="2057"/>
              </a:cxn>
              <a:cxn ang="0">
                <a:pos x="3013" y="2359"/>
              </a:cxn>
              <a:cxn ang="0">
                <a:pos x="317" y="2343"/>
              </a:cxn>
              <a:cxn ang="0">
                <a:pos x="327" y="2696"/>
              </a:cxn>
              <a:cxn ang="0">
                <a:pos x="2665" y="2852"/>
              </a:cxn>
              <a:cxn ang="0">
                <a:pos x="4385" y="3065"/>
              </a:cxn>
              <a:cxn ang="0">
                <a:pos x="4219" y="2411"/>
              </a:cxn>
              <a:cxn ang="0">
                <a:pos x="4328" y="1455"/>
              </a:cxn>
              <a:cxn ang="0">
                <a:pos x="4193" y="1366"/>
              </a:cxn>
              <a:cxn ang="0">
                <a:pos x="4182" y="769"/>
              </a:cxn>
              <a:cxn ang="0">
                <a:pos x="4369" y="515"/>
              </a:cxn>
              <a:cxn ang="0">
                <a:pos x="307" y="2925"/>
              </a:cxn>
              <a:cxn ang="0">
                <a:pos x="4317" y="2811"/>
              </a:cxn>
              <a:cxn ang="0">
                <a:pos x="3855" y="270"/>
              </a:cxn>
              <a:cxn ang="0">
                <a:pos x="4292" y="2889"/>
              </a:cxn>
              <a:cxn ang="0">
                <a:pos x="4203" y="2717"/>
              </a:cxn>
              <a:cxn ang="0">
                <a:pos x="4027" y="2551"/>
              </a:cxn>
              <a:cxn ang="0">
                <a:pos x="348" y="1190"/>
              </a:cxn>
              <a:cxn ang="0">
                <a:pos x="790" y="634"/>
              </a:cxn>
              <a:cxn ang="0">
                <a:pos x="172" y="650"/>
              </a:cxn>
              <a:cxn ang="0">
                <a:pos x="78" y="1341"/>
              </a:cxn>
              <a:cxn ang="0">
                <a:pos x="509" y="857"/>
              </a:cxn>
              <a:cxn ang="0">
                <a:pos x="218" y="946"/>
              </a:cxn>
              <a:cxn ang="0">
                <a:pos x="333" y="1938"/>
              </a:cxn>
              <a:cxn ang="0">
                <a:pos x="244" y="1377"/>
              </a:cxn>
              <a:cxn ang="0">
                <a:pos x="629" y="1122"/>
              </a:cxn>
              <a:cxn ang="0">
                <a:pos x="795" y="587"/>
              </a:cxn>
              <a:cxn ang="0">
                <a:pos x="198" y="1341"/>
              </a:cxn>
              <a:cxn ang="0">
                <a:pos x="3865" y="99"/>
              </a:cxn>
              <a:cxn ang="0">
                <a:pos x="3315" y="899"/>
              </a:cxn>
              <a:cxn ang="0">
                <a:pos x="2276" y="2364"/>
              </a:cxn>
              <a:cxn ang="0">
                <a:pos x="3777" y="37"/>
              </a:cxn>
              <a:cxn ang="0">
                <a:pos x="125" y="1481"/>
              </a:cxn>
              <a:cxn ang="0">
                <a:pos x="114" y="1382"/>
              </a:cxn>
              <a:cxn ang="0">
                <a:pos x="2276" y="2364"/>
              </a:cxn>
              <a:cxn ang="0">
                <a:pos x="847" y="774"/>
              </a:cxn>
              <a:cxn ang="0">
                <a:pos x="1091" y="759"/>
              </a:cxn>
              <a:cxn ang="0">
                <a:pos x="1148" y="743"/>
              </a:cxn>
              <a:cxn ang="0">
                <a:pos x="889" y="831"/>
              </a:cxn>
              <a:cxn ang="0">
                <a:pos x="1018" y="857"/>
              </a:cxn>
              <a:cxn ang="0">
                <a:pos x="915" y="702"/>
              </a:cxn>
              <a:cxn ang="0">
                <a:pos x="1387" y="151"/>
              </a:cxn>
              <a:cxn ang="0">
                <a:pos x="1294" y="322"/>
              </a:cxn>
              <a:cxn ang="0">
                <a:pos x="1356" y="535"/>
              </a:cxn>
              <a:cxn ang="0">
                <a:pos x="1231" y="374"/>
              </a:cxn>
              <a:cxn ang="0">
                <a:pos x="1024" y="489"/>
              </a:cxn>
              <a:cxn ang="0">
                <a:pos x="1231" y="753"/>
              </a:cxn>
              <a:cxn ang="0">
                <a:pos x="1237" y="535"/>
              </a:cxn>
            </a:cxnLst>
            <a:rect l="0" t="0" r="0" b="0"/>
            <a:pathLst>
              <a:path w="4395" h="3107">
                <a:moveTo>
                  <a:pt x="2276" y="2364"/>
                </a:moveTo>
                <a:lnTo>
                  <a:pt x="2291" y="2380"/>
                </a:lnTo>
                <a:lnTo>
                  <a:pt x="2322" y="2385"/>
                </a:lnTo>
                <a:lnTo>
                  <a:pt x="2354" y="2390"/>
                </a:lnTo>
                <a:lnTo>
                  <a:pt x="2385" y="2380"/>
                </a:lnTo>
                <a:lnTo>
                  <a:pt x="2364" y="2369"/>
                </a:lnTo>
                <a:lnTo>
                  <a:pt x="2333" y="2369"/>
                </a:lnTo>
                <a:lnTo>
                  <a:pt x="2302" y="2364"/>
                </a:lnTo>
                <a:lnTo>
                  <a:pt x="2281" y="2364"/>
                </a:lnTo>
                <a:lnTo>
                  <a:pt x="2271" y="2364"/>
                </a:lnTo>
                <a:lnTo>
                  <a:pt x="2271" y="2364"/>
                </a:lnTo>
                <a:lnTo>
                  <a:pt x="2276" y="2364"/>
                </a:lnTo>
                <a:lnTo>
                  <a:pt x="2286" y="135"/>
                </a:lnTo>
                <a:lnTo>
                  <a:pt x="2302" y="130"/>
                </a:lnTo>
                <a:lnTo>
                  <a:pt x="2312" y="125"/>
                </a:lnTo>
                <a:lnTo>
                  <a:pt x="2317" y="135"/>
                </a:lnTo>
                <a:lnTo>
                  <a:pt x="2328" y="130"/>
                </a:lnTo>
                <a:lnTo>
                  <a:pt x="2343" y="151"/>
                </a:lnTo>
                <a:lnTo>
                  <a:pt x="2343" y="156"/>
                </a:lnTo>
                <a:lnTo>
                  <a:pt x="2348" y="151"/>
                </a:lnTo>
                <a:lnTo>
                  <a:pt x="2348" y="146"/>
                </a:lnTo>
                <a:lnTo>
                  <a:pt x="2348" y="140"/>
                </a:lnTo>
                <a:lnTo>
                  <a:pt x="2343" y="125"/>
                </a:lnTo>
                <a:lnTo>
                  <a:pt x="2354" y="125"/>
                </a:lnTo>
                <a:lnTo>
                  <a:pt x="2364" y="135"/>
                </a:lnTo>
                <a:lnTo>
                  <a:pt x="2369" y="135"/>
                </a:lnTo>
                <a:lnTo>
                  <a:pt x="2374" y="130"/>
                </a:lnTo>
                <a:lnTo>
                  <a:pt x="2374" y="125"/>
                </a:lnTo>
                <a:lnTo>
                  <a:pt x="2374" y="120"/>
                </a:lnTo>
                <a:lnTo>
                  <a:pt x="2364" y="114"/>
                </a:lnTo>
                <a:lnTo>
                  <a:pt x="2380" y="104"/>
                </a:lnTo>
                <a:lnTo>
                  <a:pt x="2364" y="99"/>
                </a:lnTo>
                <a:lnTo>
                  <a:pt x="2359" y="99"/>
                </a:lnTo>
                <a:lnTo>
                  <a:pt x="2348" y="104"/>
                </a:lnTo>
                <a:lnTo>
                  <a:pt x="2354" y="89"/>
                </a:lnTo>
                <a:lnTo>
                  <a:pt x="2328" y="94"/>
                </a:lnTo>
                <a:lnTo>
                  <a:pt x="2322" y="89"/>
                </a:lnTo>
                <a:lnTo>
                  <a:pt x="2322" y="78"/>
                </a:lnTo>
                <a:lnTo>
                  <a:pt x="2312" y="78"/>
                </a:lnTo>
                <a:lnTo>
                  <a:pt x="2297" y="78"/>
                </a:lnTo>
                <a:lnTo>
                  <a:pt x="2297" y="83"/>
                </a:lnTo>
                <a:lnTo>
                  <a:pt x="2297" y="89"/>
                </a:lnTo>
                <a:lnTo>
                  <a:pt x="2302" y="94"/>
                </a:lnTo>
                <a:lnTo>
                  <a:pt x="2286" y="109"/>
                </a:lnTo>
                <a:lnTo>
                  <a:pt x="2302" y="104"/>
                </a:lnTo>
                <a:lnTo>
                  <a:pt x="2297" y="109"/>
                </a:lnTo>
                <a:lnTo>
                  <a:pt x="2286" y="135"/>
                </a:lnTo>
                <a:lnTo>
                  <a:pt x="2276" y="2364"/>
                </a:lnTo>
                <a:lnTo>
                  <a:pt x="2338" y="302"/>
                </a:lnTo>
                <a:lnTo>
                  <a:pt x="2328" y="312"/>
                </a:lnTo>
                <a:lnTo>
                  <a:pt x="2322" y="312"/>
                </a:lnTo>
                <a:lnTo>
                  <a:pt x="2328" y="302"/>
                </a:lnTo>
                <a:lnTo>
                  <a:pt x="2322" y="302"/>
                </a:lnTo>
                <a:lnTo>
                  <a:pt x="2317" y="302"/>
                </a:lnTo>
                <a:lnTo>
                  <a:pt x="2322" y="296"/>
                </a:lnTo>
                <a:lnTo>
                  <a:pt x="2328" y="291"/>
                </a:lnTo>
                <a:lnTo>
                  <a:pt x="2317" y="296"/>
                </a:lnTo>
                <a:lnTo>
                  <a:pt x="2317" y="291"/>
                </a:lnTo>
                <a:lnTo>
                  <a:pt x="2307" y="302"/>
                </a:lnTo>
                <a:lnTo>
                  <a:pt x="2302" y="312"/>
                </a:lnTo>
                <a:lnTo>
                  <a:pt x="2297" y="312"/>
                </a:lnTo>
                <a:lnTo>
                  <a:pt x="2297" y="317"/>
                </a:lnTo>
                <a:lnTo>
                  <a:pt x="2302" y="317"/>
                </a:lnTo>
                <a:lnTo>
                  <a:pt x="2302" y="322"/>
                </a:lnTo>
                <a:lnTo>
                  <a:pt x="2307" y="322"/>
                </a:lnTo>
                <a:lnTo>
                  <a:pt x="2307" y="327"/>
                </a:lnTo>
                <a:lnTo>
                  <a:pt x="2307" y="333"/>
                </a:lnTo>
                <a:lnTo>
                  <a:pt x="2317" y="327"/>
                </a:lnTo>
                <a:lnTo>
                  <a:pt x="2317" y="322"/>
                </a:lnTo>
                <a:lnTo>
                  <a:pt x="2328" y="327"/>
                </a:lnTo>
                <a:lnTo>
                  <a:pt x="2328" y="333"/>
                </a:lnTo>
                <a:lnTo>
                  <a:pt x="2328" y="327"/>
                </a:lnTo>
                <a:lnTo>
                  <a:pt x="2328" y="322"/>
                </a:lnTo>
                <a:lnTo>
                  <a:pt x="2328" y="317"/>
                </a:lnTo>
                <a:lnTo>
                  <a:pt x="2322" y="317"/>
                </a:lnTo>
                <a:lnTo>
                  <a:pt x="2338" y="312"/>
                </a:lnTo>
                <a:lnTo>
                  <a:pt x="2338" y="302"/>
                </a:lnTo>
                <a:lnTo>
                  <a:pt x="2276" y="2364"/>
                </a:lnTo>
                <a:lnTo>
                  <a:pt x="2390" y="78"/>
                </a:lnTo>
                <a:lnTo>
                  <a:pt x="2369" y="83"/>
                </a:lnTo>
                <a:lnTo>
                  <a:pt x="2390" y="89"/>
                </a:lnTo>
                <a:lnTo>
                  <a:pt x="2390" y="78"/>
                </a:lnTo>
                <a:lnTo>
                  <a:pt x="2276" y="2364"/>
                </a:lnTo>
                <a:lnTo>
                  <a:pt x="2359" y="83"/>
                </a:lnTo>
                <a:lnTo>
                  <a:pt x="2354" y="89"/>
                </a:lnTo>
                <a:lnTo>
                  <a:pt x="2369" y="83"/>
                </a:lnTo>
                <a:lnTo>
                  <a:pt x="2359" y="83"/>
                </a:lnTo>
                <a:lnTo>
                  <a:pt x="2276" y="2364"/>
                </a:lnTo>
                <a:lnTo>
                  <a:pt x="1481" y="47"/>
                </a:lnTo>
                <a:lnTo>
                  <a:pt x="1481" y="52"/>
                </a:lnTo>
                <a:lnTo>
                  <a:pt x="1486" y="52"/>
                </a:lnTo>
                <a:lnTo>
                  <a:pt x="1486" y="57"/>
                </a:lnTo>
                <a:lnTo>
                  <a:pt x="1486" y="52"/>
                </a:lnTo>
                <a:lnTo>
                  <a:pt x="1491" y="52"/>
                </a:lnTo>
                <a:lnTo>
                  <a:pt x="1496" y="47"/>
                </a:lnTo>
                <a:lnTo>
                  <a:pt x="1502" y="47"/>
                </a:lnTo>
                <a:lnTo>
                  <a:pt x="1496" y="52"/>
                </a:lnTo>
                <a:lnTo>
                  <a:pt x="1502" y="52"/>
                </a:lnTo>
                <a:lnTo>
                  <a:pt x="1507" y="52"/>
                </a:lnTo>
                <a:lnTo>
                  <a:pt x="1507" y="47"/>
                </a:lnTo>
                <a:lnTo>
                  <a:pt x="1512" y="47"/>
                </a:lnTo>
                <a:lnTo>
                  <a:pt x="1517" y="42"/>
                </a:lnTo>
                <a:lnTo>
                  <a:pt x="1517" y="37"/>
                </a:lnTo>
                <a:lnTo>
                  <a:pt x="1507" y="37"/>
                </a:lnTo>
                <a:lnTo>
                  <a:pt x="1507" y="31"/>
                </a:lnTo>
                <a:lnTo>
                  <a:pt x="1502" y="26"/>
                </a:lnTo>
                <a:lnTo>
                  <a:pt x="1496" y="31"/>
                </a:lnTo>
                <a:lnTo>
                  <a:pt x="1491" y="31"/>
                </a:lnTo>
                <a:lnTo>
                  <a:pt x="1486" y="37"/>
                </a:lnTo>
                <a:lnTo>
                  <a:pt x="1481" y="47"/>
                </a:lnTo>
                <a:lnTo>
                  <a:pt x="2276" y="2364"/>
                </a:lnTo>
                <a:lnTo>
                  <a:pt x="1476" y="172"/>
                </a:lnTo>
                <a:lnTo>
                  <a:pt x="1486" y="172"/>
                </a:lnTo>
                <a:lnTo>
                  <a:pt x="1491" y="166"/>
                </a:lnTo>
                <a:lnTo>
                  <a:pt x="1486" y="161"/>
                </a:lnTo>
                <a:lnTo>
                  <a:pt x="1476" y="166"/>
                </a:lnTo>
                <a:lnTo>
                  <a:pt x="1476" y="172"/>
                </a:lnTo>
                <a:lnTo>
                  <a:pt x="2276" y="2364"/>
                </a:lnTo>
                <a:lnTo>
                  <a:pt x="2686" y="2250"/>
                </a:lnTo>
                <a:lnTo>
                  <a:pt x="2702" y="2234"/>
                </a:lnTo>
                <a:lnTo>
                  <a:pt x="2702" y="2229"/>
                </a:lnTo>
                <a:lnTo>
                  <a:pt x="2691" y="2224"/>
                </a:lnTo>
                <a:lnTo>
                  <a:pt x="2681" y="2218"/>
                </a:lnTo>
                <a:lnTo>
                  <a:pt x="2681" y="2213"/>
                </a:lnTo>
                <a:lnTo>
                  <a:pt x="2686" y="2208"/>
                </a:lnTo>
                <a:lnTo>
                  <a:pt x="2671" y="2218"/>
                </a:lnTo>
                <a:lnTo>
                  <a:pt x="2660" y="2229"/>
                </a:lnTo>
                <a:lnTo>
                  <a:pt x="2655" y="2239"/>
                </a:lnTo>
                <a:lnTo>
                  <a:pt x="2660" y="2250"/>
                </a:lnTo>
                <a:lnTo>
                  <a:pt x="2671" y="2250"/>
                </a:lnTo>
                <a:lnTo>
                  <a:pt x="2686" y="2250"/>
                </a:lnTo>
                <a:lnTo>
                  <a:pt x="2276" y="2364"/>
                </a:lnTo>
                <a:lnTo>
                  <a:pt x="1683" y="21"/>
                </a:lnTo>
                <a:lnTo>
                  <a:pt x="1683" y="26"/>
                </a:lnTo>
                <a:lnTo>
                  <a:pt x="1683" y="31"/>
                </a:lnTo>
                <a:lnTo>
                  <a:pt x="1689" y="31"/>
                </a:lnTo>
                <a:lnTo>
                  <a:pt x="1689" y="37"/>
                </a:lnTo>
                <a:lnTo>
                  <a:pt x="1689" y="31"/>
                </a:lnTo>
                <a:lnTo>
                  <a:pt x="1694" y="37"/>
                </a:lnTo>
                <a:lnTo>
                  <a:pt x="1694" y="31"/>
                </a:lnTo>
                <a:lnTo>
                  <a:pt x="1699" y="37"/>
                </a:lnTo>
                <a:lnTo>
                  <a:pt x="1699" y="31"/>
                </a:lnTo>
                <a:lnTo>
                  <a:pt x="1704" y="31"/>
                </a:lnTo>
                <a:lnTo>
                  <a:pt x="1709" y="26"/>
                </a:lnTo>
                <a:lnTo>
                  <a:pt x="1709" y="21"/>
                </a:lnTo>
                <a:lnTo>
                  <a:pt x="1709" y="26"/>
                </a:lnTo>
                <a:lnTo>
                  <a:pt x="1715" y="21"/>
                </a:lnTo>
                <a:lnTo>
                  <a:pt x="1715" y="16"/>
                </a:lnTo>
                <a:lnTo>
                  <a:pt x="1715" y="11"/>
                </a:lnTo>
                <a:lnTo>
                  <a:pt x="1715" y="5"/>
                </a:lnTo>
                <a:lnTo>
                  <a:pt x="1709" y="5"/>
                </a:lnTo>
                <a:lnTo>
                  <a:pt x="1704" y="5"/>
                </a:lnTo>
                <a:lnTo>
                  <a:pt x="1699" y="11"/>
                </a:lnTo>
                <a:lnTo>
                  <a:pt x="1689" y="16"/>
                </a:lnTo>
                <a:lnTo>
                  <a:pt x="1683" y="21"/>
                </a:lnTo>
                <a:lnTo>
                  <a:pt x="2276" y="2364"/>
                </a:lnTo>
                <a:lnTo>
                  <a:pt x="1496" y="639"/>
                </a:lnTo>
                <a:lnTo>
                  <a:pt x="1496" y="644"/>
                </a:lnTo>
                <a:lnTo>
                  <a:pt x="1502" y="644"/>
                </a:lnTo>
                <a:lnTo>
                  <a:pt x="1507" y="639"/>
                </a:lnTo>
                <a:lnTo>
                  <a:pt x="1502" y="639"/>
                </a:lnTo>
                <a:lnTo>
                  <a:pt x="1496" y="639"/>
                </a:lnTo>
                <a:lnTo>
                  <a:pt x="2276" y="2364"/>
                </a:lnTo>
                <a:lnTo>
                  <a:pt x="1637" y="348"/>
                </a:lnTo>
                <a:lnTo>
                  <a:pt x="1642" y="353"/>
                </a:lnTo>
                <a:lnTo>
                  <a:pt x="1637" y="359"/>
                </a:lnTo>
                <a:lnTo>
                  <a:pt x="1642" y="359"/>
                </a:lnTo>
                <a:lnTo>
                  <a:pt x="1637" y="359"/>
                </a:lnTo>
                <a:lnTo>
                  <a:pt x="1642" y="359"/>
                </a:lnTo>
                <a:lnTo>
                  <a:pt x="1637" y="364"/>
                </a:lnTo>
                <a:lnTo>
                  <a:pt x="1642" y="364"/>
                </a:lnTo>
                <a:lnTo>
                  <a:pt x="1642" y="369"/>
                </a:lnTo>
                <a:lnTo>
                  <a:pt x="1647" y="369"/>
                </a:lnTo>
                <a:lnTo>
                  <a:pt x="1647" y="374"/>
                </a:lnTo>
                <a:lnTo>
                  <a:pt x="1647" y="369"/>
                </a:lnTo>
                <a:lnTo>
                  <a:pt x="1647" y="374"/>
                </a:lnTo>
                <a:lnTo>
                  <a:pt x="1652" y="369"/>
                </a:lnTo>
                <a:lnTo>
                  <a:pt x="1652" y="374"/>
                </a:lnTo>
                <a:lnTo>
                  <a:pt x="1652" y="369"/>
                </a:lnTo>
                <a:lnTo>
                  <a:pt x="1657" y="369"/>
                </a:lnTo>
                <a:lnTo>
                  <a:pt x="1663" y="369"/>
                </a:lnTo>
                <a:lnTo>
                  <a:pt x="1668" y="369"/>
                </a:lnTo>
                <a:lnTo>
                  <a:pt x="1673" y="364"/>
                </a:lnTo>
                <a:lnTo>
                  <a:pt x="1673" y="369"/>
                </a:lnTo>
                <a:lnTo>
                  <a:pt x="1673" y="364"/>
                </a:lnTo>
                <a:lnTo>
                  <a:pt x="1678" y="364"/>
                </a:lnTo>
                <a:lnTo>
                  <a:pt x="1683" y="359"/>
                </a:lnTo>
                <a:lnTo>
                  <a:pt x="1689" y="353"/>
                </a:lnTo>
                <a:lnTo>
                  <a:pt x="1694" y="348"/>
                </a:lnTo>
                <a:lnTo>
                  <a:pt x="1689" y="343"/>
                </a:lnTo>
                <a:lnTo>
                  <a:pt x="1694" y="343"/>
                </a:lnTo>
                <a:lnTo>
                  <a:pt x="1694" y="338"/>
                </a:lnTo>
                <a:lnTo>
                  <a:pt x="1689" y="338"/>
                </a:lnTo>
                <a:lnTo>
                  <a:pt x="1689" y="333"/>
                </a:lnTo>
                <a:lnTo>
                  <a:pt x="1683" y="333"/>
                </a:lnTo>
                <a:lnTo>
                  <a:pt x="1678" y="327"/>
                </a:lnTo>
                <a:lnTo>
                  <a:pt x="1673" y="333"/>
                </a:lnTo>
                <a:lnTo>
                  <a:pt x="1673" y="327"/>
                </a:lnTo>
                <a:lnTo>
                  <a:pt x="1673" y="333"/>
                </a:lnTo>
                <a:lnTo>
                  <a:pt x="1668" y="333"/>
                </a:lnTo>
                <a:lnTo>
                  <a:pt x="1663" y="333"/>
                </a:lnTo>
                <a:lnTo>
                  <a:pt x="1657" y="338"/>
                </a:lnTo>
                <a:lnTo>
                  <a:pt x="1652" y="338"/>
                </a:lnTo>
                <a:lnTo>
                  <a:pt x="1647" y="338"/>
                </a:lnTo>
                <a:lnTo>
                  <a:pt x="1652" y="338"/>
                </a:lnTo>
                <a:lnTo>
                  <a:pt x="1652" y="343"/>
                </a:lnTo>
                <a:lnTo>
                  <a:pt x="1647" y="343"/>
                </a:lnTo>
                <a:lnTo>
                  <a:pt x="1637" y="343"/>
                </a:lnTo>
                <a:lnTo>
                  <a:pt x="1637" y="348"/>
                </a:lnTo>
                <a:lnTo>
                  <a:pt x="2276" y="2364"/>
                </a:lnTo>
                <a:lnTo>
                  <a:pt x="1580" y="203"/>
                </a:lnTo>
                <a:lnTo>
                  <a:pt x="1574" y="203"/>
                </a:lnTo>
                <a:lnTo>
                  <a:pt x="1574" y="208"/>
                </a:lnTo>
                <a:lnTo>
                  <a:pt x="1580" y="208"/>
                </a:lnTo>
                <a:lnTo>
                  <a:pt x="1580" y="203"/>
                </a:lnTo>
                <a:lnTo>
                  <a:pt x="2276" y="2364"/>
                </a:lnTo>
                <a:lnTo>
                  <a:pt x="3523" y="1185"/>
                </a:lnTo>
                <a:lnTo>
                  <a:pt x="3512" y="1195"/>
                </a:lnTo>
                <a:lnTo>
                  <a:pt x="3507" y="1195"/>
                </a:lnTo>
                <a:lnTo>
                  <a:pt x="3512" y="1195"/>
                </a:lnTo>
                <a:lnTo>
                  <a:pt x="3523" y="1185"/>
                </a:lnTo>
                <a:lnTo>
                  <a:pt x="2276" y="2364"/>
                </a:lnTo>
                <a:lnTo>
                  <a:pt x="1580" y="390"/>
                </a:lnTo>
                <a:lnTo>
                  <a:pt x="1564" y="390"/>
                </a:lnTo>
                <a:lnTo>
                  <a:pt x="1554" y="400"/>
                </a:lnTo>
                <a:lnTo>
                  <a:pt x="1559" y="400"/>
                </a:lnTo>
                <a:lnTo>
                  <a:pt x="1559" y="405"/>
                </a:lnTo>
                <a:lnTo>
                  <a:pt x="1559" y="400"/>
                </a:lnTo>
                <a:lnTo>
                  <a:pt x="1559" y="405"/>
                </a:lnTo>
                <a:lnTo>
                  <a:pt x="1564" y="400"/>
                </a:lnTo>
                <a:lnTo>
                  <a:pt x="1564" y="405"/>
                </a:lnTo>
                <a:lnTo>
                  <a:pt x="1564" y="400"/>
                </a:lnTo>
                <a:lnTo>
                  <a:pt x="1574" y="400"/>
                </a:lnTo>
                <a:lnTo>
                  <a:pt x="1574" y="395"/>
                </a:lnTo>
                <a:lnTo>
                  <a:pt x="1580" y="395"/>
                </a:lnTo>
                <a:lnTo>
                  <a:pt x="1580" y="390"/>
                </a:lnTo>
                <a:lnTo>
                  <a:pt x="2276" y="2364"/>
                </a:lnTo>
                <a:lnTo>
                  <a:pt x="1554" y="89"/>
                </a:lnTo>
                <a:lnTo>
                  <a:pt x="1554" y="94"/>
                </a:lnTo>
                <a:lnTo>
                  <a:pt x="1559" y="89"/>
                </a:lnTo>
                <a:lnTo>
                  <a:pt x="1559" y="94"/>
                </a:lnTo>
                <a:lnTo>
                  <a:pt x="1564" y="94"/>
                </a:lnTo>
                <a:lnTo>
                  <a:pt x="1574" y="89"/>
                </a:lnTo>
                <a:lnTo>
                  <a:pt x="1574" y="94"/>
                </a:lnTo>
                <a:lnTo>
                  <a:pt x="1574" y="89"/>
                </a:lnTo>
                <a:lnTo>
                  <a:pt x="1580" y="89"/>
                </a:lnTo>
                <a:lnTo>
                  <a:pt x="1580" y="94"/>
                </a:lnTo>
                <a:lnTo>
                  <a:pt x="1580" y="89"/>
                </a:lnTo>
                <a:lnTo>
                  <a:pt x="1585" y="89"/>
                </a:lnTo>
                <a:lnTo>
                  <a:pt x="1590" y="83"/>
                </a:lnTo>
                <a:lnTo>
                  <a:pt x="1590" y="78"/>
                </a:lnTo>
                <a:lnTo>
                  <a:pt x="1595" y="83"/>
                </a:lnTo>
                <a:lnTo>
                  <a:pt x="1590" y="83"/>
                </a:lnTo>
                <a:lnTo>
                  <a:pt x="1590" y="89"/>
                </a:lnTo>
                <a:lnTo>
                  <a:pt x="1590" y="94"/>
                </a:lnTo>
                <a:lnTo>
                  <a:pt x="1585" y="99"/>
                </a:lnTo>
                <a:lnTo>
                  <a:pt x="1590" y="94"/>
                </a:lnTo>
                <a:lnTo>
                  <a:pt x="1590" y="99"/>
                </a:lnTo>
                <a:lnTo>
                  <a:pt x="1590" y="104"/>
                </a:lnTo>
                <a:lnTo>
                  <a:pt x="1595" y="104"/>
                </a:lnTo>
                <a:lnTo>
                  <a:pt x="1600" y="104"/>
                </a:lnTo>
                <a:lnTo>
                  <a:pt x="1600" y="109"/>
                </a:lnTo>
                <a:lnTo>
                  <a:pt x="1606" y="104"/>
                </a:lnTo>
                <a:lnTo>
                  <a:pt x="1606" y="109"/>
                </a:lnTo>
                <a:lnTo>
                  <a:pt x="1606" y="104"/>
                </a:lnTo>
                <a:lnTo>
                  <a:pt x="1611" y="109"/>
                </a:lnTo>
                <a:lnTo>
                  <a:pt x="1611" y="104"/>
                </a:lnTo>
                <a:lnTo>
                  <a:pt x="1611" y="109"/>
                </a:lnTo>
                <a:lnTo>
                  <a:pt x="1600" y="120"/>
                </a:lnTo>
                <a:lnTo>
                  <a:pt x="1600" y="125"/>
                </a:lnTo>
                <a:lnTo>
                  <a:pt x="1595" y="125"/>
                </a:lnTo>
                <a:lnTo>
                  <a:pt x="1600" y="125"/>
                </a:lnTo>
                <a:lnTo>
                  <a:pt x="1600" y="130"/>
                </a:lnTo>
                <a:lnTo>
                  <a:pt x="1600" y="125"/>
                </a:lnTo>
                <a:lnTo>
                  <a:pt x="1600" y="130"/>
                </a:lnTo>
                <a:lnTo>
                  <a:pt x="1606" y="130"/>
                </a:lnTo>
                <a:lnTo>
                  <a:pt x="1611" y="130"/>
                </a:lnTo>
                <a:lnTo>
                  <a:pt x="1616" y="125"/>
                </a:lnTo>
                <a:lnTo>
                  <a:pt x="1616" y="120"/>
                </a:lnTo>
                <a:lnTo>
                  <a:pt x="1621" y="120"/>
                </a:lnTo>
                <a:lnTo>
                  <a:pt x="1621" y="109"/>
                </a:lnTo>
                <a:lnTo>
                  <a:pt x="1616" y="109"/>
                </a:lnTo>
                <a:lnTo>
                  <a:pt x="1611" y="109"/>
                </a:lnTo>
                <a:lnTo>
                  <a:pt x="1616" y="104"/>
                </a:lnTo>
                <a:lnTo>
                  <a:pt x="1621" y="104"/>
                </a:lnTo>
                <a:lnTo>
                  <a:pt x="1626" y="99"/>
                </a:lnTo>
                <a:lnTo>
                  <a:pt x="1632" y="99"/>
                </a:lnTo>
                <a:lnTo>
                  <a:pt x="1637" y="94"/>
                </a:lnTo>
                <a:lnTo>
                  <a:pt x="1637" y="83"/>
                </a:lnTo>
                <a:lnTo>
                  <a:pt x="1642" y="89"/>
                </a:lnTo>
                <a:lnTo>
                  <a:pt x="1637" y="83"/>
                </a:lnTo>
                <a:lnTo>
                  <a:pt x="1642" y="83"/>
                </a:lnTo>
                <a:lnTo>
                  <a:pt x="1642" y="78"/>
                </a:lnTo>
                <a:lnTo>
                  <a:pt x="1642" y="73"/>
                </a:lnTo>
                <a:lnTo>
                  <a:pt x="1637" y="73"/>
                </a:lnTo>
                <a:lnTo>
                  <a:pt x="1642" y="73"/>
                </a:lnTo>
                <a:lnTo>
                  <a:pt x="1637" y="73"/>
                </a:lnTo>
                <a:lnTo>
                  <a:pt x="1642" y="68"/>
                </a:lnTo>
                <a:lnTo>
                  <a:pt x="1637" y="68"/>
                </a:lnTo>
                <a:lnTo>
                  <a:pt x="1632" y="68"/>
                </a:lnTo>
                <a:lnTo>
                  <a:pt x="1632" y="63"/>
                </a:lnTo>
                <a:lnTo>
                  <a:pt x="1626" y="68"/>
                </a:lnTo>
                <a:lnTo>
                  <a:pt x="1626" y="63"/>
                </a:lnTo>
                <a:lnTo>
                  <a:pt x="1626" y="68"/>
                </a:lnTo>
                <a:lnTo>
                  <a:pt x="1621" y="63"/>
                </a:lnTo>
                <a:lnTo>
                  <a:pt x="1621" y="68"/>
                </a:lnTo>
                <a:lnTo>
                  <a:pt x="1621" y="63"/>
                </a:lnTo>
                <a:lnTo>
                  <a:pt x="1616" y="63"/>
                </a:lnTo>
                <a:lnTo>
                  <a:pt x="1616" y="68"/>
                </a:lnTo>
                <a:lnTo>
                  <a:pt x="1611" y="68"/>
                </a:lnTo>
                <a:lnTo>
                  <a:pt x="1611" y="63"/>
                </a:lnTo>
                <a:lnTo>
                  <a:pt x="1611" y="68"/>
                </a:lnTo>
                <a:lnTo>
                  <a:pt x="1606" y="68"/>
                </a:lnTo>
                <a:lnTo>
                  <a:pt x="1600" y="68"/>
                </a:lnTo>
                <a:lnTo>
                  <a:pt x="1595" y="73"/>
                </a:lnTo>
                <a:lnTo>
                  <a:pt x="1595" y="68"/>
                </a:lnTo>
                <a:lnTo>
                  <a:pt x="1590" y="68"/>
                </a:lnTo>
                <a:lnTo>
                  <a:pt x="1595" y="63"/>
                </a:lnTo>
                <a:lnTo>
                  <a:pt x="1590" y="63"/>
                </a:lnTo>
                <a:lnTo>
                  <a:pt x="1585" y="63"/>
                </a:lnTo>
                <a:lnTo>
                  <a:pt x="1574" y="68"/>
                </a:lnTo>
                <a:lnTo>
                  <a:pt x="1564" y="68"/>
                </a:lnTo>
                <a:lnTo>
                  <a:pt x="1559" y="73"/>
                </a:lnTo>
                <a:lnTo>
                  <a:pt x="1559" y="78"/>
                </a:lnTo>
                <a:lnTo>
                  <a:pt x="1554" y="83"/>
                </a:lnTo>
                <a:lnTo>
                  <a:pt x="1554" y="89"/>
                </a:lnTo>
                <a:lnTo>
                  <a:pt x="2276" y="2364"/>
                </a:lnTo>
                <a:lnTo>
                  <a:pt x="1642" y="442"/>
                </a:lnTo>
                <a:lnTo>
                  <a:pt x="1637" y="442"/>
                </a:lnTo>
                <a:lnTo>
                  <a:pt x="1632" y="442"/>
                </a:lnTo>
                <a:lnTo>
                  <a:pt x="1626" y="442"/>
                </a:lnTo>
                <a:lnTo>
                  <a:pt x="1616" y="452"/>
                </a:lnTo>
                <a:lnTo>
                  <a:pt x="1616" y="457"/>
                </a:lnTo>
                <a:lnTo>
                  <a:pt x="1611" y="463"/>
                </a:lnTo>
                <a:lnTo>
                  <a:pt x="1611" y="468"/>
                </a:lnTo>
                <a:lnTo>
                  <a:pt x="1616" y="468"/>
                </a:lnTo>
                <a:lnTo>
                  <a:pt x="1616" y="473"/>
                </a:lnTo>
                <a:lnTo>
                  <a:pt x="1621" y="468"/>
                </a:lnTo>
                <a:lnTo>
                  <a:pt x="1621" y="473"/>
                </a:lnTo>
                <a:lnTo>
                  <a:pt x="1626" y="468"/>
                </a:lnTo>
                <a:lnTo>
                  <a:pt x="1626" y="473"/>
                </a:lnTo>
                <a:lnTo>
                  <a:pt x="1632" y="468"/>
                </a:lnTo>
                <a:lnTo>
                  <a:pt x="1637" y="463"/>
                </a:lnTo>
                <a:lnTo>
                  <a:pt x="1637" y="457"/>
                </a:lnTo>
                <a:lnTo>
                  <a:pt x="1642" y="457"/>
                </a:lnTo>
                <a:lnTo>
                  <a:pt x="1642" y="452"/>
                </a:lnTo>
                <a:lnTo>
                  <a:pt x="1642" y="447"/>
                </a:lnTo>
                <a:lnTo>
                  <a:pt x="1642" y="442"/>
                </a:lnTo>
                <a:lnTo>
                  <a:pt x="2276" y="2364"/>
                </a:lnTo>
                <a:lnTo>
                  <a:pt x="1517" y="509"/>
                </a:lnTo>
                <a:lnTo>
                  <a:pt x="1517" y="504"/>
                </a:lnTo>
                <a:lnTo>
                  <a:pt x="1517" y="499"/>
                </a:lnTo>
                <a:lnTo>
                  <a:pt x="1512" y="499"/>
                </a:lnTo>
                <a:lnTo>
                  <a:pt x="1507" y="499"/>
                </a:lnTo>
                <a:lnTo>
                  <a:pt x="1496" y="504"/>
                </a:lnTo>
                <a:lnTo>
                  <a:pt x="1491" y="504"/>
                </a:lnTo>
                <a:lnTo>
                  <a:pt x="1486" y="509"/>
                </a:lnTo>
                <a:lnTo>
                  <a:pt x="1486" y="515"/>
                </a:lnTo>
                <a:lnTo>
                  <a:pt x="1481" y="515"/>
                </a:lnTo>
                <a:lnTo>
                  <a:pt x="1481" y="520"/>
                </a:lnTo>
                <a:lnTo>
                  <a:pt x="1481" y="525"/>
                </a:lnTo>
                <a:lnTo>
                  <a:pt x="1481" y="520"/>
                </a:lnTo>
                <a:lnTo>
                  <a:pt x="1481" y="525"/>
                </a:lnTo>
                <a:lnTo>
                  <a:pt x="1481" y="530"/>
                </a:lnTo>
                <a:lnTo>
                  <a:pt x="1486" y="525"/>
                </a:lnTo>
                <a:lnTo>
                  <a:pt x="1486" y="530"/>
                </a:lnTo>
                <a:lnTo>
                  <a:pt x="1491" y="525"/>
                </a:lnTo>
                <a:lnTo>
                  <a:pt x="1491" y="530"/>
                </a:lnTo>
                <a:lnTo>
                  <a:pt x="1491" y="525"/>
                </a:lnTo>
                <a:lnTo>
                  <a:pt x="1496" y="525"/>
                </a:lnTo>
                <a:lnTo>
                  <a:pt x="1496" y="530"/>
                </a:lnTo>
                <a:lnTo>
                  <a:pt x="1496" y="525"/>
                </a:lnTo>
                <a:lnTo>
                  <a:pt x="1502" y="525"/>
                </a:lnTo>
                <a:lnTo>
                  <a:pt x="1502" y="530"/>
                </a:lnTo>
                <a:lnTo>
                  <a:pt x="1502" y="525"/>
                </a:lnTo>
                <a:lnTo>
                  <a:pt x="1507" y="525"/>
                </a:lnTo>
                <a:lnTo>
                  <a:pt x="1507" y="520"/>
                </a:lnTo>
                <a:lnTo>
                  <a:pt x="1512" y="520"/>
                </a:lnTo>
                <a:lnTo>
                  <a:pt x="1517" y="515"/>
                </a:lnTo>
                <a:lnTo>
                  <a:pt x="1517" y="509"/>
                </a:lnTo>
                <a:lnTo>
                  <a:pt x="2276" y="2364"/>
                </a:lnTo>
                <a:lnTo>
                  <a:pt x="1595" y="400"/>
                </a:lnTo>
                <a:lnTo>
                  <a:pt x="1600" y="400"/>
                </a:lnTo>
                <a:lnTo>
                  <a:pt x="1606" y="400"/>
                </a:lnTo>
                <a:lnTo>
                  <a:pt x="1606" y="395"/>
                </a:lnTo>
                <a:lnTo>
                  <a:pt x="1606" y="390"/>
                </a:lnTo>
                <a:lnTo>
                  <a:pt x="1611" y="390"/>
                </a:lnTo>
                <a:lnTo>
                  <a:pt x="1611" y="385"/>
                </a:lnTo>
                <a:lnTo>
                  <a:pt x="1606" y="385"/>
                </a:lnTo>
                <a:lnTo>
                  <a:pt x="1606" y="379"/>
                </a:lnTo>
                <a:lnTo>
                  <a:pt x="1600" y="379"/>
                </a:lnTo>
                <a:lnTo>
                  <a:pt x="1590" y="385"/>
                </a:lnTo>
                <a:lnTo>
                  <a:pt x="1590" y="390"/>
                </a:lnTo>
                <a:lnTo>
                  <a:pt x="1585" y="390"/>
                </a:lnTo>
                <a:lnTo>
                  <a:pt x="1585" y="395"/>
                </a:lnTo>
                <a:lnTo>
                  <a:pt x="1580" y="400"/>
                </a:lnTo>
                <a:lnTo>
                  <a:pt x="1585" y="400"/>
                </a:lnTo>
                <a:lnTo>
                  <a:pt x="1590" y="400"/>
                </a:lnTo>
                <a:lnTo>
                  <a:pt x="1590" y="405"/>
                </a:lnTo>
                <a:lnTo>
                  <a:pt x="1595" y="400"/>
                </a:lnTo>
                <a:lnTo>
                  <a:pt x="2276" y="2364"/>
                </a:lnTo>
                <a:lnTo>
                  <a:pt x="1522" y="109"/>
                </a:lnTo>
                <a:lnTo>
                  <a:pt x="1522" y="114"/>
                </a:lnTo>
                <a:lnTo>
                  <a:pt x="1528" y="114"/>
                </a:lnTo>
                <a:lnTo>
                  <a:pt x="1528" y="120"/>
                </a:lnTo>
                <a:lnTo>
                  <a:pt x="1533" y="120"/>
                </a:lnTo>
                <a:lnTo>
                  <a:pt x="1538" y="120"/>
                </a:lnTo>
                <a:lnTo>
                  <a:pt x="1548" y="109"/>
                </a:lnTo>
                <a:lnTo>
                  <a:pt x="1548" y="104"/>
                </a:lnTo>
                <a:lnTo>
                  <a:pt x="1548" y="99"/>
                </a:lnTo>
                <a:lnTo>
                  <a:pt x="1543" y="99"/>
                </a:lnTo>
                <a:lnTo>
                  <a:pt x="1538" y="99"/>
                </a:lnTo>
                <a:lnTo>
                  <a:pt x="1533" y="99"/>
                </a:lnTo>
                <a:lnTo>
                  <a:pt x="1533" y="104"/>
                </a:lnTo>
                <a:lnTo>
                  <a:pt x="1528" y="104"/>
                </a:lnTo>
                <a:lnTo>
                  <a:pt x="1528" y="109"/>
                </a:lnTo>
                <a:lnTo>
                  <a:pt x="1522" y="109"/>
                </a:lnTo>
                <a:lnTo>
                  <a:pt x="2276" y="2364"/>
                </a:lnTo>
                <a:lnTo>
                  <a:pt x="1611" y="437"/>
                </a:lnTo>
                <a:lnTo>
                  <a:pt x="1611" y="431"/>
                </a:lnTo>
                <a:lnTo>
                  <a:pt x="1606" y="437"/>
                </a:lnTo>
                <a:lnTo>
                  <a:pt x="1611" y="437"/>
                </a:lnTo>
                <a:lnTo>
                  <a:pt x="2276" y="2364"/>
                </a:lnTo>
                <a:lnTo>
                  <a:pt x="1543" y="546"/>
                </a:lnTo>
                <a:lnTo>
                  <a:pt x="1528" y="546"/>
                </a:lnTo>
                <a:lnTo>
                  <a:pt x="1522" y="556"/>
                </a:lnTo>
                <a:lnTo>
                  <a:pt x="1522" y="561"/>
                </a:lnTo>
                <a:lnTo>
                  <a:pt x="1522" y="566"/>
                </a:lnTo>
                <a:lnTo>
                  <a:pt x="1528" y="561"/>
                </a:lnTo>
                <a:lnTo>
                  <a:pt x="1522" y="566"/>
                </a:lnTo>
                <a:lnTo>
                  <a:pt x="1528" y="566"/>
                </a:lnTo>
                <a:lnTo>
                  <a:pt x="1533" y="566"/>
                </a:lnTo>
                <a:lnTo>
                  <a:pt x="1538" y="561"/>
                </a:lnTo>
                <a:lnTo>
                  <a:pt x="1538" y="556"/>
                </a:lnTo>
                <a:lnTo>
                  <a:pt x="1543" y="556"/>
                </a:lnTo>
                <a:lnTo>
                  <a:pt x="1543" y="546"/>
                </a:lnTo>
                <a:lnTo>
                  <a:pt x="2276" y="2364"/>
                </a:lnTo>
                <a:lnTo>
                  <a:pt x="1377" y="416"/>
                </a:lnTo>
                <a:lnTo>
                  <a:pt x="1382" y="416"/>
                </a:lnTo>
                <a:lnTo>
                  <a:pt x="1387" y="416"/>
                </a:lnTo>
                <a:lnTo>
                  <a:pt x="1387" y="411"/>
                </a:lnTo>
                <a:lnTo>
                  <a:pt x="1382" y="411"/>
                </a:lnTo>
                <a:lnTo>
                  <a:pt x="1377" y="416"/>
                </a:lnTo>
                <a:lnTo>
                  <a:pt x="2276" y="2364"/>
                </a:lnTo>
                <a:lnTo>
                  <a:pt x="1320" y="779"/>
                </a:lnTo>
                <a:lnTo>
                  <a:pt x="1320" y="774"/>
                </a:lnTo>
                <a:lnTo>
                  <a:pt x="1315" y="779"/>
                </a:lnTo>
                <a:lnTo>
                  <a:pt x="1309" y="779"/>
                </a:lnTo>
                <a:lnTo>
                  <a:pt x="1304" y="779"/>
                </a:lnTo>
                <a:lnTo>
                  <a:pt x="1299" y="779"/>
                </a:lnTo>
                <a:lnTo>
                  <a:pt x="1299" y="785"/>
                </a:lnTo>
                <a:lnTo>
                  <a:pt x="1294" y="779"/>
                </a:lnTo>
                <a:lnTo>
                  <a:pt x="1289" y="785"/>
                </a:lnTo>
                <a:lnTo>
                  <a:pt x="1283" y="785"/>
                </a:lnTo>
                <a:lnTo>
                  <a:pt x="1283" y="790"/>
                </a:lnTo>
                <a:lnTo>
                  <a:pt x="1283" y="795"/>
                </a:lnTo>
                <a:lnTo>
                  <a:pt x="1283" y="800"/>
                </a:lnTo>
                <a:lnTo>
                  <a:pt x="1278" y="805"/>
                </a:lnTo>
                <a:lnTo>
                  <a:pt x="1283" y="805"/>
                </a:lnTo>
                <a:lnTo>
                  <a:pt x="1278" y="805"/>
                </a:lnTo>
                <a:lnTo>
                  <a:pt x="1283" y="805"/>
                </a:lnTo>
                <a:lnTo>
                  <a:pt x="1278" y="811"/>
                </a:lnTo>
                <a:lnTo>
                  <a:pt x="1283" y="811"/>
                </a:lnTo>
                <a:lnTo>
                  <a:pt x="1278" y="816"/>
                </a:lnTo>
                <a:lnTo>
                  <a:pt x="1283" y="816"/>
                </a:lnTo>
                <a:lnTo>
                  <a:pt x="1289" y="816"/>
                </a:lnTo>
                <a:lnTo>
                  <a:pt x="1283" y="821"/>
                </a:lnTo>
                <a:lnTo>
                  <a:pt x="1289" y="816"/>
                </a:lnTo>
                <a:lnTo>
                  <a:pt x="1289" y="821"/>
                </a:lnTo>
                <a:lnTo>
                  <a:pt x="1294" y="816"/>
                </a:lnTo>
                <a:lnTo>
                  <a:pt x="1294" y="821"/>
                </a:lnTo>
                <a:lnTo>
                  <a:pt x="1294" y="816"/>
                </a:lnTo>
                <a:lnTo>
                  <a:pt x="1299" y="821"/>
                </a:lnTo>
                <a:lnTo>
                  <a:pt x="1299" y="816"/>
                </a:lnTo>
                <a:lnTo>
                  <a:pt x="1299" y="821"/>
                </a:lnTo>
                <a:lnTo>
                  <a:pt x="1304" y="816"/>
                </a:lnTo>
                <a:lnTo>
                  <a:pt x="1304" y="821"/>
                </a:lnTo>
                <a:lnTo>
                  <a:pt x="1304" y="816"/>
                </a:lnTo>
                <a:lnTo>
                  <a:pt x="1309" y="816"/>
                </a:lnTo>
                <a:lnTo>
                  <a:pt x="1315" y="816"/>
                </a:lnTo>
                <a:lnTo>
                  <a:pt x="1320" y="811"/>
                </a:lnTo>
                <a:lnTo>
                  <a:pt x="1325" y="811"/>
                </a:lnTo>
                <a:lnTo>
                  <a:pt x="1325" y="805"/>
                </a:lnTo>
                <a:lnTo>
                  <a:pt x="1330" y="800"/>
                </a:lnTo>
                <a:lnTo>
                  <a:pt x="1330" y="795"/>
                </a:lnTo>
                <a:lnTo>
                  <a:pt x="1335" y="795"/>
                </a:lnTo>
                <a:lnTo>
                  <a:pt x="1330" y="795"/>
                </a:lnTo>
                <a:lnTo>
                  <a:pt x="1335" y="790"/>
                </a:lnTo>
                <a:lnTo>
                  <a:pt x="1330" y="790"/>
                </a:lnTo>
                <a:lnTo>
                  <a:pt x="1335" y="790"/>
                </a:lnTo>
                <a:lnTo>
                  <a:pt x="1330" y="790"/>
                </a:lnTo>
                <a:lnTo>
                  <a:pt x="1330" y="785"/>
                </a:lnTo>
                <a:lnTo>
                  <a:pt x="1335" y="785"/>
                </a:lnTo>
                <a:lnTo>
                  <a:pt x="1330" y="785"/>
                </a:lnTo>
                <a:lnTo>
                  <a:pt x="1330" y="779"/>
                </a:lnTo>
                <a:lnTo>
                  <a:pt x="1330" y="785"/>
                </a:lnTo>
                <a:lnTo>
                  <a:pt x="1330" y="779"/>
                </a:lnTo>
                <a:lnTo>
                  <a:pt x="1325" y="779"/>
                </a:lnTo>
                <a:lnTo>
                  <a:pt x="1320" y="779"/>
                </a:lnTo>
                <a:lnTo>
                  <a:pt x="2276" y="2364"/>
                </a:lnTo>
                <a:lnTo>
                  <a:pt x="1247" y="821"/>
                </a:lnTo>
                <a:lnTo>
                  <a:pt x="1247" y="816"/>
                </a:lnTo>
                <a:lnTo>
                  <a:pt x="1247" y="811"/>
                </a:lnTo>
                <a:lnTo>
                  <a:pt x="1242" y="811"/>
                </a:lnTo>
                <a:lnTo>
                  <a:pt x="1231" y="816"/>
                </a:lnTo>
                <a:lnTo>
                  <a:pt x="1231" y="811"/>
                </a:lnTo>
                <a:lnTo>
                  <a:pt x="1231" y="816"/>
                </a:lnTo>
                <a:lnTo>
                  <a:pt x="1226" y="816"/>
                </a:lnTo>
                <a:lnTo>
                  <a:pt x="1226" y="821"/>
                </a:lnTo>
                <a:lnTo>
                  <a:pt x="1221" y="821"/>
                </a:lnTo>
                <a:lnTo>
                  <a:pt x="1221" y="826"/>
                </a:lnTo>
                <a:lnTo>
                  <a:pt x="1226" y="831"/>
                </a:lnTo>
                <a:lnTo>
                  <a:pt x="1221" y="831"/>
                </a:lnTo>
                <a:lnTo>
                  <a:pt x="1226" y="831"/>
                </a:lnTo>
                <a:lnTo>
                  <a:pt x="1226" y="837"/>
                </a:lnTo>
                <a:lnTo>
                  <a:pt x="1231" y="831"/>
                </a:lnTo>
                <a:lnTo>
                  <a:pt x="1237" y="831"/>
                </a:lnTo>
                <a:lnTo>
                  <a:pt x="1242" y="826"/>
                </a:lnTo>
                <a:lnTo>
                  <a:pt x="1247" y="826"/>
                </a:lnTo>
                <a:lnTo>
                  <a:pt x="1247" y="821"/>
                </a:lnTo>
                <a:lnTo>
                  <a:pt x="2276" y="2364"/>
                </a:lnTo>
                <a:lnTo>
                  <a:pt x="1257" y="696"/>
                </a:lnTo>
                <a:lnTo>
                  <a:pt x="1252" y="696"/>
                </a:lnTo>
                <a:lnTo>
                  <a:pt x="1247" y="696"/>
                </a:lnTo>
                <a:lnTo>
                  <a:pt x="1247" y="702"/>
                </a:lnTo>
                <a:lnTo>
                  <a:pt x="1247" y="707"/>
                </a:lnTo>
                <a:lnTo>
                  <a:pt x="1242" y="712"/>
                </a:lnTo>
                <a:lnTo>
                  <a:pt x="1247" y="712"/>
                </a:lnTo>
                <a:lnTo>
                  <a:pt x="1242" y="712"/>
                </a:lnTo>
                <a:lnTo>
                  <a:pt x="1247" y="712"/>
                </a:lnTo>
                <a:lnTo>
                  <a:pt x="1242" y="717"/>
                </a:lnTo>
                <a:lnTo>
                  <a:pt x="1242" y="712"/>
                </a:lnTo>
                <a:lnTo>
                  <a:pt x="1242" y="717"/>
                </a:lnTo>
                <a:lnTo>
                  <a:pt x="1247" y="717"/>
                </a:lnTo>
                <a:lnTo>
                  <a:pt x="1242" y="717"/>
                </a:lnTo>
                <a:lnTo>
                  <a:pt x="1247" y="717"/>
                </a:lnTo>
                <a:lnTo>
                  <a:pt x="1247" y="722"/>
                </a:lnTo>
                <a:lnTo>
                  <a:pt x="1247" y="717"/>
                </a:lnTo>
                <a:lnTo>
                  <a:pt x="1247" y="722"/>
                </a:lnTo>
                <a:lnTo>
                  <a:pt x="1252" y="722"/>
                </a:lnTo>
                <a:lnTo>
                  <a:pt x="1257" y="722"/>
                </a:lnTo>
                <a:lnTo>
                  <a:pt x="1263" y="722"/>
                </a:lnTo>
                <a:lnTo>
                  <a:pt x="1268" y="717"/>
                </a:lnTo>
                <a:lnTo>
                  <a:pt x="1273" y="717"/>
                </a:lnTo>
                <a:lnTo>
                  <a:pt x="1273" y="712"/>
                </a:lnTo>
                <a:lnTo>
                  <a:pt x="1278" y="707"/>
                </a:lnTo>
                <a:lnTo>
                  <a:pt x="1278" y="702"/>
                </a:lnTo>
                <a:lnTo>
                  <a:pt x="1278" y="696"/>
                </a:lnTo>
                <a:lnTo>
                  <a:pt x="1273" y="696"/>
                </a:lnTo>
                <a:lnTo>
                  <a:pt x="1273" y="691"/>
                </a:lnTo>
                <a:lnTo>
                  <a:pt x="1273" y="696"/>
                </a:lnTo>
                <a:lnTo>
                  <a:pt x="1268" y="691"/>
                </a:lnTo>
                <a:lnTo>
                  <a:pt x="1268" y="696"/>
                </a:lnTo>
                <a:lnTo>
                  <a:pt x="1268" y="691"/>
                </a:lnTo>
                <a:lnTo>
                  <a:pt x="1268" y="696"/>
                </a:lnTo>
                <a:lnTo>
                  <a:pt x="1263" y="691"/>
                </a:lnTo>
                <a:lnTo>
                  <a:pt x="1263" y="696"/>
                </a:lnTo>
                <a:lnTo>
                  <a:pt x="1257" y="696"/>
                </a:lnTo>
                <a:lnTo>
                  <a:pt x="2276" y="2364"/>
                </a:lnTo>
                <a:lnTo>
                  <a:pt x="1377" y="644"/>
                </a:lnTo>
                <a:lnTo>
                  <a:pt x="1372" y="644"/>
                </a:lnTo>
                <a:lnTo>
                  <a:pt x="1356" y="644"/>
                </a:lnTo>
                <a:lnTo>
                  <a:pt x="1351" y="650"/>
                </a:lnTo>
                <a:lnTo>
                  <a:pt x="1351" y="655"/>
                </a:lnTo>
                <a:lnTo>
                  <a:pt x="1341" y="660"/>
                </a:lnTo>
                <a:lnTo>
                  <a:pt x="1346" y="660"/>
                </a:lnTo>
                <a:lnTo>
                  <a:pt x="1341" y="670"/>
                </a:lnTo>
                <a:lnTo>
                  <a:pt x="1341" y="676"/>
                </a:lnTo>
                <a:lnTo>
                  <a:pt x="1335" y="681"/>
                </a:lnTo>
                <a:lnTo>
                  <a:pt x="1335" y="676"/>
                </a:lnTo>
                <a:lnTo>
                  <a:pt x="1341" y="676"/>
                </a:lnTo>
                <a:lnTo>
                  <a:pt x="1346" y="676"/>
                </a:lnTo>
                <a:lnTo>
                  <a:pt x="1341" y="681"/>
                </a:lnTo>
                <a:lnTo>
                  <a:pt x="1346" y="676"/>
                </a:lnTo>
                <a:lnTo>
                  <a:pt x="1351" y="676"/>
                </a:lnTo>
                <a:lnTo>
                  <a:pt x="1351" y="681"/>
                </a:lnTo>
                <a:lnTo>
                  <a:pt x="1356" y="676"/>
                </a:lnTo>
                <a:lnTo>
                  <a:pt x="1361" y="670"/>
                </a:lnTo>
                <a:lnTo>
                  <a:pt x="1361" y="676"/>
                </a:lnTo>
                <a:lnTo>
                  <a:pt x="1367" y="670"/>
                </a:lnTo>
                <a:lnTo>
                  <a:pt x="1372" y="660"/>
                </a:lnTo>
                <a:lnTo>
                  <a:pt x="1377" y="655"/>
                </a:lnTo>
                <a:lnTo>
                  <a:pt x="1377" y="650"/>
                </a:lnTo>
                <a:lnTo>
                  <a:pt x="1377" y="644"/>
                </a:lnTo>
                <a:lnTo>
                  <a:pt x="2276" y="2364"/>
                </a:lnTo>
                <a:lnTo>
                  <a:pt x="3460" y="1018"/>
                </a:lnTo>
                <a:lnTo>
                  <a:pt x="3403" y="1044"/>
                </a:lnTo>
                <a:lnTo>
                  <a:pt x="3460" y="1024"/>
                </a:lnTo>
                <a:lnTo>
                  <a:pt x="3460" y="1018"/>
                </a:lnTo>
                <a:lnTo>
                  <a:pt x="2276" y="2364"/>
                </a:lnTo>
                <a:lnTo>
                  <a:pt x="1195" y="727"/>
                </a:lnTo>
                <a:lnTo>
                  <a:pt x="1200" y="722"/>
                </a:lnTo>
                <a:lnTo>
                  <a:pt x="1206" y="722"/>
                </a:lnTo>
                <a:lnTo>
                  <a:pt x="1206" y="717"/>
                </a:lnTo>
                <a:lnTo>
                  <a:pt x="1200" y="717"/>
                </a:lnTo>
                <a:lnTo>
                  <a:pt x="1195" y="722"/>
                </a:lnTo>
                <a:lnTo>
                  <a:pt x="1195" y="727"/>
                </a:lnTo>
                <a:lnTo>
                  <a:pt x="2276" y="2364"/>
                </a:lnTo>
                <a:lnTo>
                  <a:pt x="1180" y="561"/>
                </a:lnTo>
                <a:lnTo>
                  <a:pt x="1185" y="561"/>
                </a:lnTo>
                <a:lnTo>
                  <a:pt x="1180" y="566"/>
                </a:lnTo>
                <a:lnTo>
                  <a:pt x="1174" y="577"/>
                </a:lnTo>
                <a:lnTo>
                  <a:pt x="1180" y="572"/>
                </a:lnTo>
                <a:lnTo>
                  <a:pt x="1174" y="577"/>
                </a:lnTo>
                <a:lnTo>
                  <a:pt x="1180" y="577"/>
                </a:lnTo>
                <a:lnTo>
                  <a:pt x="1174" y="577"/>
                </a:lnTo>
                <a:lnTo>
                  <a:pt x="1180" y="577"/>
                </a:lnTo>
                <a:lnTo>
                  <a:pt x="1185" y="577"/>
                </a:lnTo>
                <a:lnTo>
                  <a:pt x="1190" y="577"/>
                </a:lnTo>
                <a:lnTo>
                  <a:pt x="1200" y="566"/>
                </a:lnTo>
                <a:lnTo>
                  <a:pt x="1200" y="561"/>
                </a:lnTo>
                <a:lnTo>
                  <a:pt x="1206" y="561"/>
                </a:lnTo>
                <a:lnTo>
                  <a:pt x="1206" y="556"/>
                </a:lnTo>
                <a:lnTo>
                  <a:pt x="1195" y="556"/>
                </a:lnTo>
                <a:lnTo>
                  <a:pt x="1190" y="556"/>
                </a:lnTo>
                <a:lnTo>
                  <a:pt x="1190" y="561"/>
                </a:lnTo>
                <a:lnTo>
                  <a:pt x="1180" y="561"/>
                </a:lnTo>
                <a:lnTo>
                  <a:pt x="2276" y="2364"/>
                </a:lnTo>
                <a:lnTo>
                  <a:pt x="1174" y="779"/>
                </a:lnTo>
                <a:lnTo>
                  <a:pt x="1159" y="790"/>
                </a:lnTo>
                <a:lnTo>
                  <a:pt x="1164" y="790"/>
                </a:lnTo>
                <a:lnTo>
                  <a:pt x="1154" y="795"/>
                </a:lnTo>
                <a:lnTo>
                  <a:pt x="1143" y="805"/>
                </a:lnTo>
                <a:lnTo>
                  <a:pt x="1138" y="811"/>
                </a:lnTo>
                <a:lnTo>
                  <a:pt x="1143" y="811"/>
                </a:lnTo>
                <a:lnTo>
                  <a:pt x="1138" y="816"/>
                </a:lnTo>
                <a:lnTo>
                  <a:pt x="1143" y="811"/>
                </a:lnTo>
                <a:lnTo>
                  <a:pt x="1143" y="816"/>
                </a:lnTo>
                <a:lnTo>
                  <a:pt x="1143" y="811"/>
                </a:lnTo>
                <a:lnTo>
                  <a:pt x="1148" y="816"/>
                </a:lnTo>
                <a:lnTo>
                  <a:pt x="1148" y="811"/>
                </a:lnTo>
                <a:lnTo>
                  <a:pt x="1164" y="800"/>
                </a:lnTo>
                <a:lnTo>
                  <a:pt x="1164" y="795"/>
                </a:lnTo>
                <a:lnTo>
                  <a:pt x="1169" y="790"/>
                </a:lnTo>
                <a:lnTo>
                  <a:pt x="1174" y="779"/>
                </a:lnTo>
                <a:lnTo>
                  <a:pt x="2276" y="2364"/>
                </a:lnTo>
                <a:lnTo>
                  <a:pt x="1128" y="847"/>
                </a:lnTo>
                <a:lnTo>
                  <a:pt x="1133" y="847"/>
                </a:lnTo>
                <a:lnTo>
                  <a:pt x="1133" y="842"/>
                </a:lnTo>
                <a:lnTo>
                  <a:pt x="1128" y="847"/>
                </a:lnTo>
                <a:lnTo>
                  <a:pt x="2276" y="2364"/>
                </a:lnTo>
                <a:lnTo>
                  <a:pt x="1206" y="826"/>
                </a:lnTo>
                <a:lnTo>
                  <a:pt x="1211" y="826"/>
                </a:lnTo>
                <a:lnTo>
                  <a:pt x="1216" y="821"/>
                </a:lnTo>
                <a:lnTo>
                  <a:pt x="1221" y="821"/>
                </a:lnTo>
                <a:lnTo>
                  <a:pt x="1221" y="816"/>
                </a:lnTo>
                <a:lnTo>
                  <a:pt x="1216" y="811"/>
                </a:lnTo>
                <a:lnTo>
                  <a:pt x="1211" y="811"/>
                </a:lnTo>
                <a:lnTo>
                  <a:pt x="1206" y="816"/>
                </a:lnTo>
                <a:lnTo>
                  <a:pt x="1206" y="821"/>
                </a:lnTo>
                <a:lnTo>
                  <a:pt x="1206" y="826"/>
                </a:lnTo>
                <a:lnTo>
                  <a:pt x="2276" y="2364"/>
                </a:lnTo>
                <a:lnTo>
                  <a:pt x="1138" y="826"/>
                </a:lnTo>
                <a:lnTo>
                  <a:pt x="1138" y="821"/>
                </a:lnTo>
                <a:lnTo>
                  <a:pt x="1128" y="821"/>
                </a:lnTo>
                <a:lnTo>
                  <a:pt x="1122" y="826"/>
                </a:lnTo>
                <a:lnTo>
                  <a:pt x="1117" y="831"/>
                </a:lnTo>
                <a:lnTo>
                  <a:pt x="1122" y="831"/>
                </a:lnTo>
                <a:lnTo>
                  <a:pt x="1117" y="831"/>
                </a:lnTo>
                <a:lnTo>
                  <a:pt x="1122" y="831"/>
                </a:lnTo>
                <a:lnTo>
                  <a:pt x="1128" y="837"/>
                </a:lnTo>
                <a:lnTo>
                  <a:pt x="1128" y="831"/>
                </a:lnTo>
                <a:lnTo>
                  <a:pt x="1133" y="831"/>
                </a:lnTo>
                <a:lnTo>
                  <a:pt x="1138" y="826"/>
                </a:lnTo>
                <a:lnTo>
                  <a:pt x="2276" y="2364"/>
                </a:lnTo>
                <a:lnTo>
                  <a:pt x="1206" y="785"/>
                </a:lnTo>
                <a:lnTo>
                  <a:pt x="1206" y="779"/>
                </a:lnTo>
                <a:lnTo>
                  <a:pt x="1211" y="779"/>
                </a:lnTo>
                <a:lnTo>
                  <a:pt x="1216" y="774"/>
                </a:lnTo>
                <a:lnTo>
                  <a:pt x="1216" y="774"/>
                </a:lnTo>
                <a:lnTo>
                  <a:pt x="1216" y="769"/>
                </a:lnTo>
                <a:lnTo>
                  <a:pt x="1211" y="769"/>
                </a:lnTo>
                <a:lnTo>
                  <a:pt x="1200" y="774"/>
                </a:lnTo>
                <a:lnTo>
                  <a:pt x="1195" y="774"/>
                </a:lnTo>
                <a:lnTo>
                  <a:pt x="1195" y="779"/>
                </a:lnTo>
                <a:lnTo>
                  <a:pt x="1195" y="785"/>
                </a:lnTo>
                <a:lnTo>
                  <a:pt x="1195" y="779"/>
                </a:lnTo>
                <a:lnTo>
                  <a:pt x="1195" y="785"/>
                </a:lnTo>
                <a:lnTo>
                  <a:pt x="1200" y="785"/>
                </a:lnTo>
                <a:lnTo>
                  <a:pt x="1206" y="785"/>
                </a:lnTo>
                <a:lnTo>
                  <a:pt x="2276" y="2364"/>
                </a:lnTo>
                <a:lnTo>
                  <a:pt x="1403" y="463"/>
                </a:lnTo>
                <a:lnTo>
                  <a:pt x="1398" y="463"/>
                </a:lnTo>
                <a:lnTo>
                  <a:pt x="1393" y="463"/>
                </a:lnTo>
                <a:lnTo>
                  <a:pt x="1387" y="468"/>
                </a:lnTo>
                <a:lnTo>
                  <a:pt x="1382" y="468"/>
                </a:lnTo>
                <a:lnTo>
                  <a:pt x="1377" y="473"/>
                </a:lnTo>
                <a:lnTo>
                  <a:pt x="1377" y="478"/>
                </a:lnTo>
                <a:lnTo>
                  <a:pt x="1377" y="483"/>
                </a:lnTo>
                <a:lnTo>
                  <a:pt x="1382" y="478"/>
                </a:lnTo>
                <a:lnTo>
                  <a:pt x="1382" y="483"/>
                </a:lnTo>
                <a:lnTo>
                  <a:pt x="1382" y="478"/>
                </a:lnTo>
                <a:lnTo>
                  <a:pt x="1382" y="483"/>
                </a:lnTo>
                <a:lnTo>
                  <a:pt x="1387" y="478"/>
                </a:lnTo>
                <a:lnTo>
                  <a:pt x="1393" y="478"/>
                </a:lnTo>
                <a:lnTo>
                  <a:pt x="1398" y="473"/>
                </a:lnTo>
                <a:lnTo>
                  <a:pt x="1403" y="468"/>
                </a:lnTo>
                <a:lnTo>
                  <a:pt x="1403" y="463"/>
                </a:lnTo>
                <a:lnTo>
                  <a:pt x="2276" y="2364"/>
                </a:lnTo>
                <a:lnTo>
                  <a:pt x="1242" y="894"/>
                </a:lnTo>
                <a:lnTo>
                  <a:pt x="1237" y="894"/>
                </a:lnTo>
                <a:lnTo>
                  <a:pt x="1237" y="889"/>
                </a:lnTo>
                <a:lnTo>
                  <a:pt x="1231" y="889"/>
                </a:lnTo>
                <a:lnTo>
                  <a:pt x="1216" y="899"/>
                </a:lnTo>
                <a:lnTo>
                  <a:pt x="1211" y="899"/>
                </a:lnTo>
                <a:lnTo>
                  <a:pt x="1211" y="904"/>
                </a:lnTo>
                <a:lnTo>
                  <a:pt x="1206" y="909"/>
                </a:lnTo>
                <a:lnTo>
                  <a:pt x="1206" y="915"/>
                </a:lnTo>
                <a:lnTo>
                  <a:pt x="1206" y="920"/>
                </a:lnTo>
                <a:lnTo>
                  <a:pt x="1211" y="920"/>
                </a:lnTo>
                <a:lnTo>
                  <a:pt x="1216" y="920"/>
                </a:lnTo>
                <a:lnTo>
                  <a:pt x="1221" y="920"/>
                </a:lnTo>
                <a:lnTo>
                  <a:pt x="1226" y="915"/>
                </a:lnTo>
                <a:lnTo>
                  <a:pt x="1231" y="915"/>
                </a:lnTo>
                <a:lnTo>
                  <a:pt x="1231" y="909"/>
                </a:lnTo>
                <a:lnTo>
                  <a:pt x="1237" y="904"/>
                </a:lnTo>
                <a:lnTo>
                  <a:pt x="1242" y="899"/>
                </a:lnTo>
                <a:lnTo>
                  <a:pt x="1242" y="894"/>
                </a:lnTo>
                <a:lnTo>
                  <a:pt x="2276" y="2364"/>
                </a:lnTo>
                <a:lnTo>
                  <a:pt x="1502" y="94"/>
                </a:lnTo>
                <a:lnTo>
                  <a:pt x="1502" y="99"/>
                </a:lnTo>
                <a:lnTo>
                  <a:pt x="1512" y="99"/>
                </a:lnTo>
                <a:lnTo>
                  <a:pt x="1512" y="94"/>
                </a:lnTo>
                <a:lnTo>
                  <a:pt x="1507" y="94"/>
                </a:lnTo>
                <a:lnTo>
                  <a:pt x="1502" y="94"/>
                </a:lnTo>
                <a:lnTo>
                  <a:pt x="2276" y="2364"/>
                </a:lnTo>
                <a:lnTo>
                  <a:pt x="1522" y="156"/>
                </a:lnTo>
                <a:lnTo>
                  <a:pt x="1522" y="161"/>
                </a:lnTo>
                <a:lnTo>
                  <a:pt x="1528" y="156"/>
                </a:lnTo>
                <a:lnTo>
                  <a:pt x="1522" y="156"/>
                </a:lnTo>
                <a:lnTo>
                  <a:pt x="2276" y="2364"/>
                </a:lnTo>
                <a:lnTo>
                  <a:pt x="3346" y="1579"/>
                </a:lnTo>
                <a:lnTo>
                  <a:pt x="3325" y="1507"/>
                </a:lnTo>
                <a:lnTo>
                  <a:pt x="3299" y="1455"/>
                </a:lnTo>
                <a:lnTo>
                  <a:pt x="3304" y="1476"/>
                </a:lnTo>
                <a:lnTo>
                  <a:pt x="3346" y="1579"/>
                </a:lnTo>
                <a:lnTo>
                  <a:pt x="2276" y="2364"/>
                </a:lnTo>
                <a:lnTo>
                  <a:pt x="1491" y="442"/>
                </a:lnTo>
                <a:lnTo>
                  <a:pt x="1486" y="442"/>
                </a:lnTo>
                <a:lnTo>
                  <a:pt x="1486" y="447"/>
                </a:lnTo>
                <a:lnTo>
                  <a:pt x="1491" y="442"/>
                </a:lnTo>
                <a:lnTo>
                  <a:pt x="2276" y="2364"/>
                </a:lnTo>
                <a:lnTo>
                  <a:pt x="1512" y="83"/>
                </a:lnTo>
                <a:lnTo>
                  <a:pt x="1507" y="89"/>
                </a:lnTo>
                <a:lnTo>
                  <a:pt x="1512" y="89"/>
                </a:lnTo>
                <a:lnTo>
                  <a:pt x="1512" y="83"/>
                </a:lnTo>
                <a:lnTo>
                  <a:pt x="2276" y="2364"/>
                </a:lnTo>
                <a:lnTo>
                  <a:pt x="1522" y="166"/>
                </a:lnTo>
                <a:lnTo>
                  <a:pt x="1528" y="166"/>
                </a:lnTo>
                <a:lnTo>
                  <a:pt x="1528" y="161"/>
                </a:lnTo>
                <a:lnTo>
                  <a:pt x="1522" y="161"/>
                </a:lnTo>
                <a:lnTo>
                  <a:pt x="1522" y="166"/>
                </a:lnTo>
                <a:lnTo>
                  <a:pt x="1522" y="161"/>
                </a:lnTo>
                <a:lnTo>
                  <a:pt x="1522" y="166"/>
                </a:lnTo>
                <a:lnTo>
                  <a:pt x="2276" y="2364"/>
                </a:lnTo>
                <a:lnTo>
                  <a:pt x="1522" y="208"/>
                </a:lnTo>
                <a:lnTo>
                  <a:pt x="1522" y="203"/>
                </a:lnTo>
                <a:lnTo>
                  <a:pt x="1528" y="203"/>
                </a:lnTo>
                <a:lnTo>
                  <a:pt x="1533" y="198"/>
                </a:lnTo>
                <a:lnTo>
                  <a:pt x="1538" y="198"/>
                </a:lnTo>
                <a:lnTo>
                  <a:pt x="1538" y="192"/>
                </a:lnTo>
                <a:lnTo>
                  <a:pt x="1543" y="187"/>
                </a:lnTo>
                <a:lnTo>
                  <a:pt x="1543" y="182"/>
                </a:lnTo>
                <a:lnTo>
                  <a:pt x="1543" y="177"/>
                </a:lnTo>
                <a:lnTo>
                  <a:pt x="1538" y="177"/>
                </a:lnTo>
                <a:lnTo>
                  <a:pt x="1533" y="177"/>
                </a:lnTo>
                <a:lnTo>
                  <a:pt x="1517" y="182"/>
                </a:lnTo>
                <a:lnTo>
                  <a:pt x="1517" y="187"/>
                </a:lnTo>
                <a:lnTo>
                  <a:pt x="1512" y="192"/>
                </a:lnTo>
                <a:lnTo>
                  <a:pt x="1512" y="198"/>
                </a:lnTo>
                <a:lnTo>
                  <a:pt x="1507" y="203"/>
                </a:lnTo>
                <a:lnTo>
                  <a:pt x="1512" y="203"/>
                </a:lnTo>
                <a:lnTo>
                  <a:pt x="1507" y="208"/>
                </a:lnTo>
                <a:lnTo>
                  <a:pt x="1512" y="203"/>
                </a:lnTo>
                <a:lnTo>
                  <a:pt x="1512" y="208"/>
                </a:lnTo>
                <a:lnTo>
                  <a:pt x="1517" y="208"/>
                </a:lnTo>
                <a:lnTo>
                  <a:pt x="1522" y="203"/>
                </a:lnTo>
                <a:lnTo>
                  <a:pt x="1522" y="208"/>
                </a:lnTo>
                <a:lnTo>
                  <a:pt x="2276" y="2364"/>
                </a:lnTo>
                <a:lnTo>
                  <a:pt x="1408" y="416"/>
                </a:lnTo>
                <a:lnTo>
                  <a:pt x="1403" y="411"/>
                </a:lnTo>
                <a:lnTo>
                  <a:pt x="1398" y="411"/>
                </a:lnTo>
                <a:lnTo>
                  <a:pt x="1393" y="411"/>
                </a:lnTo>
                <a:lnTo>
                  <a:pt x="1393" y="416"/>
                </a:lnTo>
                <a:lnTo>
                  <a:pt x="1387" y="416"/>
                </a:lnTo>
                <a:lnTo>
                  <a:pt x="1387" y="421"/>
                </a:lnTo>
                <a:lnTo>
                  <a:pt x="1393" y="421"/>
                </a:lnTo>
                <a:lnTo>
                  <a:pt x="1393" y="426"/>
                </a:lnTo>
                <a:lnTo>
                  <a:pt x="1398" y="421"/>
                </a:lnTo>
                <a:lnTo>
                  <a:pt x="1403" y="416"/>
                </a:lnTo>
                <a:lnTo>
                  <a:pt x="1408" y="416"/>
                </a:lnTo>
                <a:lnTo>
                  <a:pt x="2276" y="2364"/>
                </a:lnTo>
                <a:lnTo>
                  <a:pt x="1507" y="104"/>
                </a:lnTo>
                <a:lnTo>
                  <a:pt x="1507" y="109"/>
                </a:lnTo>
                <a:lnTo>
                  <a:pt x="1512" y="109"/>
                </a:lnTo>
                <a:lnTo>
                  <a:pt x="1512" y="114"/>
                </a:lnTo>
                <a:lnTo>
                  <a:pt x="1512" y="109"/>
                </a:lnTo>
                <a:lnTo>
                  <a:pt x="1512" y="114"/>
                </a:lnTo>
                <a:lnTo>
                  <a:pt x="1517" y="109"/>
                </a:lnTo>
                <a:lnTo>
                  <a:pt x="1522" y="104"/>
                </a:lnTo>
                <a:lnTo>
                  <a:pt x="1528" y="104"/>
                </a:lnTo>
                <a:lnTo>
                  <a:pt x="1522" y="99"/>
                </a:lnTo>
                <a:lnTo>
                  <a:pt x="1517" y="99"/>
                </a:lnTo>
                <a:lnTo>
                  <a:pt x="1507" y="104"/>
                </a:lnTo>
                <a:lnTo>
                  <a:pt x="2276" y="2364"/>
                </a:lnTo>
                <a:lnTo>
                  <a:pt x="1439" y="535"/>
                </a:lnTo>
                <a:lnTo>
                  <a:pt x="1439" y="530"/>
                </a:lnTo>
                <a:lnTo>
                  <a:pt x="1434" y="525"/>
                </a:lnTo>
                <a:lnTo>
                  <a:pt x="1429" y="530"/>
                </a:lnTo>
                <a:lnTo>
                  <a:pt x="1434" y="535"/>
                </a:lnTo>
                <a:lnTo>
                  <a:pt x="1439" y="535"/>
                </a:lnTo>
                <a:lnTo>
                  <a:pt x="2276" y="2364"/>
                </a:lnTo>
                <a:lnTo>
                  <a:pt x="1408" y="608"/>
                </a:lnTo>
                <a:lnTo>
                  <a:pt x="1413" y="608"/>
                </a:lnTo>
                <a:lnTo>
                  <a:pt x="1419" y="603"/>
                </a:lnTo>
                <a:lnTo>
                  <a:pt x="1413" y="598"/>
                </a:lnTo>
                <a:lnTo>
                  <a:pt x="1408" y="603"/>
                </a:lnTo>
                <a:lnTo>
                  <a:pt x="1408" y="608"/>
                </a:lnTo>
                <a:lnTo>
                  <a:pt x="2276" y="2364"/>
                </a:lnTo>
                <a:lnTo>
                  <a:pt x="1444" y="385"/>
                </a:lnTo>
                <a:lnTo>
                  <a:pt x="1444" y="390"/>
                </a:lnTo>
                <a:lnTo>
                  <a:pt x="1439" y="385"/>
                </a:lnTo>
                <a:lnTo>
                  <a:pt x="1439" y="390"/>
                </a:lnTo>
                <a:lnTo>
                  <a:pt x="1434" y="390"/>
                </a:lnTo>
                <a:lnTo>
                  <a:pt x="1429" y="390"/>
                </a:lnTo>
                <a:lnTo>
                  <a:pt x="1429" y="395"/>
                </a:lnTo>
                <a:lnTo>
                  <a:pt x="1429" y="400"/>
                </a:lnTo>
                <a:lnTo>
                  <a:pt x="1429" y="405"/>
                </a:lnTo>
                <a:lnTo>
                  <a:pt x="1429" y="411"/>
                </a:lnTo>
                <a:lnTo>
                  <a:pt x="1429" y="405"/>
                </a:lnTo>
                <a:lnTo>
                  <a:pt x="1429" y="411"/>
                </a:lnTo>
                <a:lnTo>
                  <a:pt x="1429" y="416"/>
                </a:lnTo>
                <a:lnTo>
                  <a:pt x="1434" y="411"/>
                </a:lnTo>
                <a:lnTo>
                  <a:pt x="1434" y="416"/>
                </a:lnTo>
                <a:lnTo>
                  <a:pt x="1439" y="416"/>
                </a:lnTo>
                <a:lnTo>
                  <a:pt x="1444" y="416"/>
                </a:lnTo>
                <a:lnTo>
                  <a:pt x="1450" y="411"/>
                </a:lnTo>
                <a:lnTo>
                  <a:pt x="1455" y="411"/>
                </a:lnTo>
                <a:lnTo>
                  <a:pt x="1460" y="405"/>
                </a:lnTo>
                <a:lnTo>
                  <a:pt x="1460" y="400"/>
                </a:lnTo>
                <a:lnTo>
                  <a:pt x="1465" y="400"/>
                </a:lnTo>
                <a:lnTo>
                  <a:pt x="1460" y="395"/>
                </a:lnTo>
                <a:lnTo>
                  <a:pt x="1465" y="395"/>
                </a:lnTo>
                <a:lnTo>
                  <a:pt x="1460" y="395"/>
                </a:lnTo>
                <a:lnTo>
                  <a:pt x="1460" y="390"/>
                </a:lnTo>
                <a:lnTo>
                  <a:pt x="1465" y="390"/>
                </a:lnTo>
                <a:lnTo>
                  <a:pt x="1460" y="390"/>
                </a:lnTo>
                <a:lnTo>
                  <a:pt x="1455" y="390"/>
                </a:lnTo>
                <a:lnTo>
                  <a:pt x="1455" y="385"/>
                </a:lnTo>
                <a:lnTo>
                  <a:pt x="1455" y="390"/>
                </a:lnTo>
                <a:lnTo>
                  <a:pt x="1455" y="385"/>
                </a:lnTo>
                <a:lnTo>
                  <a:pt x="1450" y="385"/>
                </a:lnTo>
                <a:lnTo>
                  <a:pt x="1450" y="390"/>
                </a:lnTo>
                <a:lnTo>
                  <a:pt x="1450" y="385"/>
                </a:lnTo>
                <a:lnTo>
                  <a:pt x="1444" y="385"/>
                </a:lnTo>
                <a:lnTo>
                  <a:pt x="2276" y="2364"/>
                </a:lnTo>
                <a:lnTo>
                  <a:pt x="1444" y="468"/>
                </a:lnTo>
                <a:lnTo>
                  <a:pt x="1434" y="473"/>
                </a:lnTo>
                <a:lnTo>
                  <a:pt x="1434" y="468"/>
                </a:lnTo>
                <a:lnTo>
                  <a:pt x="1429" y="463"/>
                </a:lnTo>
                <a:lnTo>
                  <a:pt x="1424" y="463"/>
                </a:lnTo>
                <a:lnTo>
                  <a:pt x="1419" y="468"/>
                </a:lnTo>
                <a:lnTo>
                  <a:pt x="1413" y="473"/>
                </a:lnTo>
                <a:lnTo>
                  <a:pt x="1408" y="483"/>
                </a:lnTo>
                <a:lnTo>
                  <a:pt x="1413" y="483"/>
                </a:lnTo>
                <a:lnTo>
                  <a:pt x="1408" y="489"/>
                </a:lnTo>
                <a:lnTo>
                  <a:pt x="1413" y="489"/>
                </a:lnTo>
                <a:lnTo>
                  <a:pt x="1419" y="489"/>
                </a:lnTo>
                <a:lnTo>
                  <a:pt x="1424" y="483"/>
                </a:lnTo>
                <a:lnTo>
                  <a:pt x="1429" y="483"/>
                </a:lnTo>
                <a:lnTo>
                  <a:pt x="1429" y="489"/>
                </a:lnTo>
                <a:lnTo>
                  <a:pt x="1434" y="489"/>
                </a:lnTo>
                <a:lnTo>
                  <a:pt x="1429" y="489"/>
                </a:lnTo>
                <a:lnTo>
                  <a:pt x="1434" y="489"/>
                </a:lnTo>
                <a:lnTo>
                  <a:pt x="1439" y="483"/>
                </a:lnTo>
                <a:lnTo>
                  <a:pt x="1444" y="478"/>
                </a:lnTo>
                <a:lnTo>
                  <a:pt x="1444" y="473"/>
                </a:lnTo>
                <a:lnTo>
                  <a:pt x="1444" y="468"/>
                </a:lnTo>
                <a:lnTo>
                  <a:pt x="2276" y="2364"/>
                </a:lnTo>
                <a:lnTo>
                  <a:pt x="1450" y="598"/>
                </a:lnTo>
                <a:lnTo>
                  <a:pt x="1455" y="592"/>
                </a:lnTo>
                <a:lnTo>
                  <a:pt x="1450" y="592"/>
                </a:lnTo>
                <a:lnTo>
                  <a:pt x="1450" y="598"/>
                </a:lnTo>
                <a:lnTo>
                  <a:pt x="2276" y="2364"/>
                </a:lnTo>
                <a:lnTo>
                  <a:pt x="3907" y="286"/>
                </a:lnTo>
                <a:lnTo>
                  <a:pt x="3902" y="286"/>
                </a:lnTo>
                <a:lnTo>
                  <a:pt x="3902" y="291"/>
                </a:lnTo>
                <a:lnTo>
                  <a:pt x="3907" y="291"/>
                </a:lnTo>
                <a:lnTo>
                  <a:pt x="3907" y="286"/>
                </a:lnTo>
                <a:lnTo>
                  <a:pt x="2276" y="2364"/>
                </a:lnTo>
                <a:lnTo>
                  <a:pt x="3876" y="255"/>
                </a:lnTo>
                <a:lnTo>
                  <a:pt x="3871" y="255"/>
                </a:lnTo>
                <a:lnTo>
                  <a:pt x="3865" y="250"/>
                </a:lnTo>
                <a:lnTo>
                  <a:pt x="3860" y="250"/>
                </a:lnTo>
                <a:lnTo>
                  <a:pt x="3845" y="244"/>
                </a:lnTo>
                <a:lnTo>
                  <a:pt x="3850" y="250"/>
                </a:lnTo>
                <a:lnTo>
                  <a:pt x="3845" y="255"/>
                </a:lnTo>
                <a:lnTo>
                  <a:pt x="3850" y="255"/>
                </a:lnTo>
                <a:lnTo>
                  <a:pt x="3855" y="255"/>
                </a:lnTo>
                <a:lnTo>
                  <a:pt x="3860" y="255"/>
                </a:lnTo>
                <a:lnTo>
                  <a:pt x="3865" y="255"/>
                </a:lnTo>
                <a:lnTo>
                  <a:pt x="3871" y="255"/>
                </a:lnTo>
                <a:lnTo>
                  <a:pt x="3871" y="260"/>
                </a:lnTo>
                <a:lnTo>
                  <a:pt x="3876" y="255"/>
                </a:lnTo>
                <a:lnTo>
                  <a:pt x="2276" y="2364"/>
                </a:lnTo>
                <a:lnTo>
                  <a:pt x="3793" y="198"/>
                </a:lnTo>
                <a:lnTo>
                  <a:pt x="3793" y="192"/>
                </a:lnTo>
                <a:lnTo>
                  <a:pt x="3788" y="192"/>
                </a:lnTo>
                <a:lnTo>
                  <a:pt x="3782" y="198"/>
                </a:lnTo>
                <a:lnTo>
                  <a:pt x="3782" y="203"/>
                </a:lnTo>
                <a:lnTo>
                  <a:pt x="3782" y="208"/>
                </a:lnTo>
                <a:lnTo>
                  <a:pt x="3788" y="203"/>
                </a:lnTo>
                <a:lnTo>
                  <a:pt x="3793" y="198"/>
                </a:lnTo>
                <a:lnTo>
                  <a:pt x="2276" y="2364"/>
                </a:lnTo>
                <a:lnTo>
                  <a:pt x="3814" y="234"/>
                </a:lnTo>
                <a:lnTo>
                  <a:pt x="3808" y="234"/>
                </a:lnTo>
                <a:lnTo>
                  <a:pt x="3819" y="234"/>
                </a:lnTo>
                <a:lnTo>
                  <a:pt x="3819" y="239"/>
                </a:lnTo>
                <a:lnTo>
                  <a:pt x="3824" y="239"/>
                </a:lnTo>
                <a:lnTo>
                  <a:pt x="3829" y="239"/>
                </a:lnTo>
                <a:lnTo>
                  <a:pt x="3829" y="234"/>
                </a:lnTo>
                <a:lnTo>
                  <a:pt x="3819" y="234"/>
                </a:lnTo>
                <a:lnTo>
                  <a:pt x="3814" y="234"/>
                </a:lnTo>
                <a:lnTo>
                  <a:pt x="2276" y="2364"/>
                </a:lnTo>
                <a:lnTo>
                  <a:pt x="3938" y="317"/>
                </a:lnTo>
                <a:lnTo>
                  <a:pt x="3933" y="317"/>
                </a:lnTo>
                <a:lnTo>
                  <a:pt x="3933" y="322"/>
                </a:lnTo>
                <a:lnTo>
                  <a:pt x="3938" y="317"/>
                </a:lnTo>
                <a:lnTo>
                  <a:pt x="2276" y="2364"/>
                </a:lnTo>
                <a:lnTo>
                  <a:pt x="644" y="0"/>
                </a:lnTo>
                <a:lnTo>
                  <a:pt x="686" y="89"/>
                </a:lnTo>
                <a:lnTo>
                  <a:pt x="717" y="172"/>
                </a:lnTo>
                <a:lnTo>
                  <a:pt x="686" y="78"/>
                </a:lnTo>
                <a:lnTo>
                  <a:pt x="650" y="0"/>
                </a:lnTo>
                <a:lnTo>
                  <a:pt x="644" y="0"/>
                </a:lnTo>
                <a:lnTo>
                  <a:pt x="2276" y="2364"/>
                </a:lnTo>
                <a:lnTo>
                  <a:pt x="738" y="509"/>
                </a:lnTo>
                <a:lnTo>
                  <a:pt x="728" y="452"/>
                </a:lnTo>
                <a:lnTo>
                  <a:pt x="728" y="411"/>
                </a:lnTo>
                <a:lnTo>
                  <a:pt x="712" y="385"/>
                </a:lnTo>
                <a:lnTo>
                  <a:pt x="728" y="447"/>
                </a:lnTo>
                <a:lnTo>
                  <a:pt x="738" y="509"/>
                </a:lnTo>
                <a:lnTo>
                  <a:pt x="2276" y="2364"/>
                </a:lnTo>
                <a:lnTo>
                  <a:pt x="5" y="982"/>
                </a:lnTo>
                <a:lnTo>
                  <a:pt x="11" y="982"/>
                </a:lnTo>
                <a:lnTo>
                  <a:pt x="11" y="977"/>
                </a:lnTo>
                <a:lnTo>
                  <a:pt x="0" y="982"/>
                </a:lnTo>
                <a:lnTo>
                  <a:pt x="0" y="987"/>
                </a:lnTo>
                <a:lnTo>
                  <a:pt x="5" y="982"/>
                </a:lnTo>
                <a:lnTo>
                  <a:pt x="2276" y="2364"/>
                </a:lnTo>
                <a:lnTo>
                  <a:pt x="4286" y="2998"/>
                </a:lnTo>
                <a:lnTo>
                  <a:pt x="4281" y="3003"/>
                </a:lnTo>
                <a:lnTo>
                  <a:pt x="4292" y="3003"/>
                </a:lnTo>
                <a:lnTo>
                  <a:pt x="4292" y="2998"/>
                </a:lnTo>
                <a:lnTo>
                  <a:pt x="4286" y="2998"/>
                </a:lnTo>
                <a:lnTo>
                  <a:pt x="2276" y="2364"/>
                </a:lnTo>
                <a:lnTo>
                  <a:pt x="3938" y="286"/>
                </a:lnTo>
                <a:lnTo>
                  <a:pt x="3933" y="286"/>
                </a:lnTo>
                <a:lnTo>
                  <a:pt x="3933" y="291"/>
                </a:lnTo>
                <a:lnTo>
                  <a:pt x="3938" y="291"/>
                </a:lnTo>
                <a:lnTo>
                  <a:pt x="3938" y="286"/>
                </a:lnTo>
                <a:lnTo>
                  <a:pt x="3938" y="291"/>
                </a:lnTo>
                <a:lnTo>
                  <a:pt x="3938" y="286"/>
                </a:lnTo>
                <a:lnTo>
                  <a:pt x="2276" y="2364"/>
                </a:lnTo>
                <a:lnTo>
                  <a:pt x="3985" y="296"/>
                </a:lnTo>
                <a:lnTo>
                  <a:pt x="3990" y="302"/>
                </a:lnTo>
                <a:lnTo>
                  <a:pt x="3990" y="296"/>
                </a:lnTo>
                <a:lnTo>
                  <a:pt x="3985" y="296"/>
                </a:lnTo>
                <a:lnTo>
                  <a:pt x="2276" y="2364"/>
                </a:lnTo>
                <a:lnTo>
                  <a:pt x="4364" y="3018"/>
                </a:lnTo>
                <a:lnTo>
                  <a:pt x="4364" y="3008"/>
                </a:lnTo>
                <a:lnTo>
                  <a:pt x="4359" y="3013"/>
                </a:lnTo>
                <a:lnTo>
                  <a:pt x="4359" y="3018"/>
                </a:lnTo>
                <a:lnTo>
                  <a:pt x="4364" y="3018"/>
                </a:lnTo>
                <a:lnTo>
                  <a:pt x="2276" y="2364"/>
                </a:lnTo>
                <a:lnTo>
                  <a:pt x="4369" y="515"/>
                </a:lnTo>
                <a:lnTo>
                  <a:pt x="4375" y="499"/>
                </a:lnTo>
                <a:lnTo>
                  <a:pt x="4369" y="494"/>
                </a:lnTo>
                <a:lnTo>
                  <a:pt x="4359" y="478"/>
                </a:lnTo>
                <a:lnTo>
                  <a:pt x="4343" y="473"/>
                </a:lnTo>
                <a:lnTo>
                  <a:pt x="4328" y="478"/>
                </a:lnTo>
                <a:lnTo>
                  <a:pt x="4292" y="483"/>
                </a:lnTo>
                <a:lnTo>
                  <a:pt x="4286" y="483"/>
                </a:lnTo>
                <a:lnTo>
                  <a:pt x="4286" y="473"/>
                </a:lnTo>
                <a:lnTo>
                  <a:pt x="4286" y="463"/>
                </a:lnTo>
                <a:lnTo>
                  <a:pt x="4271" y="442"/>
                </a:lnTo>
                <a:lnTo>
                  <a:pt x="4255" y="431"/>
                </a:lnTo>
                <a:lnTo>
                  <a:pt x="4260" y="426"/>
                </a:lnTo>
                <a:lnTo>
                  <a:pt x="4266" y="421"/>
                </a:lnTo>
                <a:lnTo>
                  <a:pt x="4276" y="411"/>
                </a:lnTo>
                <a:lnTo>
                  <a:pt x="4281" y="405"/>
                </a:lnTo>
                <a:lnTo>
                  <a:pt x="4276" y="395"/>
                </a:lnTo>
                <a:lnTo>
                  <a:pt x="4250" y="385"/>
                </a:lnTo>
                <a:lnTo>
                  <a:pt x="4234" y="374"/>
                </a:lnTo>
                <a:lnTo>
                  <a:pt x="4229" y="364"/>
                </a:lnTo>
                <a:lnTo>
                  <a:pt x="4229" y="359"/>
                </a:lnTo>
                <a:lnTo>
                  <a:pt x="4250" y="322"/>
                </a:lnTo>
                <a:lnTo>
                  <a:pt x="4250" y="312"/>
                </a:lnTo>
                <a:lnTo>
                  <a:pt x="4240" y="296"/>
                </a:lnTo>
                <a:lnTo>
                  <a:pt x="4208" y="291"/>
                </a:lnTo>
                <a:lnTo>
                  <a:pt x="4198" y="286"/>
                </a:lnTo>
                <a:lnTo>
                  <a:pt x="4193" y="276"/>
                </a:lnTo>
                <a:lnTo>
                  <a:pt x="4198" y="260"/>
                </a:lnTo>
                <a:lnTo>
                  <a:pt x="4208" y="239"/>
                </a:lnTo>
                <a:lnTo>
                  <a:pt x="4219" y="224"/>
                </a:lnTo>
                <a:lnTo>
                  <a:pt x="4208" y="218"/>
                </a:lnTo>
                <a:lnTo>
                  <a:pt x="4193" y="218"/>
                </a:lnTo>
                <a:lnTo>
                  <a:pt x="4177" y="218"/>
                </a:lnTo>
                <a:lnTo>
                  <a:pt x="4167" y="218"/>
                </a:lnTo>
                <a:lnTo>
                  <a:pt x="4162" y="208"/>
                </a:lnTo>
                <a:lnTo>
                  <a:pt x="4156" y="177"/>
                </a:lnTo>
                <a:lnTo>
                  <a:pt x="4156" y="166"/>
                </a:lnTo>
                <a:lnTo>
                  <a:pt x="4141" y="156"/>
                </a:lnTo>
                <a:lnTo>
                  <a:pt x="4099" y="135"/>
                </a:lnTo>
                <a:lnTo>
                  <a:pt x="4073" y="130"/>
                </a:lnTo>
                <a:lnTo>
                  <a:pt x="4079" y="130"/>
                </a:lnTo>
                <a:lnTo>
                  <a:pt x="4073" y="125"/>
                </a:lnTo>
                <a:lnTo>
                  <a:pt x="4063" y="114"/>
                </a:lnTo>
                <a:lnTo>
                  <a:pt x="4053" y="120"/>
                </a:lnTo>
                <a:lnTo>
                  <a:pt x="4042" y="125"/>
                </a:lnTo>
                <a:lnTo>
                  <a:pt x="4027" y="135"/>
                </a:lnTo>
                <a:lnTo>
                  <a:pt x="4006" y="146"/>
                </a:lnTo>
                <a:lnTo>
                  <a:pt x="3985" y="146"/>
                </a:lnTo>
                <a:lnTo>
                  <a:pt x="3975" y="140"/>
                </a:lnTo>
                <a:lnTo>
                  <a:pt x="3959" y="130"/>
                </a:lnTo>
                <a:lnTo>
                  <a:pt x="3954" y="120"/>
                </a:lnTo>
                <a:lnTo>
                  <a:pt x="3949" y="125"/>
                </a:lnTo>
                <a:lnTo>
                  <a:pt x="3943" y="140"/>
                </a:lnTo>
                <a:lnTo>
                  <a:pt x="3949" y="151"/>
                </a:lnTo>
                <a:lnTo>
                  <a:pt x="3954" y="156"/>
                </a:lnTo>
                <a:lnTo>
                  <a:pt x="3969" y="166"/>
                </a:lnTo>
                <a:lnTo>
                  <a:pt x="3969" y="172"/>
                </a:lnTo>
                <a:lnTo>
                  <a:pt x="3969" y="166"/>
                </a:lnTo>
                <a:lnTo>
                  <a:pt x="3980" y="177"/>
                </a:lnTo>
                <a:lnTo>
                  <a:pt x="3975" y="187"/>
                </a:lnTo>
                <a:lnTo>
                  <a:pt x="3975" y="198"/>
                </a:lnTo>
                <a:lnTo>
                  <a:pt x="3985" y="208"/>
                </a:lnTo>
                <a:lnTo>
                  <a:pt x="4011" y="234"/>
                </a:lnTo>
                <a:lnTo>
                  <a:pt x="4037" y="255"/>
                </a:lnTo>
                <a:lnTo>
                  <a:pt x="4042" y="276"/>
                </a:lnTo>
                <a:lnTo>
                  <a:pt x="4042" y="281"/>
                </a:lnTo>
                <a:lnTo>
                  <a:pt x="4032" y="291"/>
                </a:lnTo>
                <a:lnTo>
                  <a:pt x="3995" y="260"/>
                </a:lnTo>
                <a:lnTo>
                  <a:pt x="3969" y="244"/>
                </a:lnTo>
                <a:lnTo>
                  <a:pt x="3933" y="229"/>
                </a:lnTo>
                <a:lnTo>
                  <a:pt x="3912" y="218"/>
                </a:lnTo>
                <a:lnTo>
                  <a:pt x="3891" y="192"/>
                </a:lnTo>
                <a:lnTo>
                  <a:pt x="3850" y="151"/>
                </a:lnTo>
                <a:lnTo>
                  <a:pt x="3871" y="182"/>
                </a:lnTo>
                <a:lnTo>
                  <a:pt x="3881" y="192"/>
                </a:lnTo>
                <a:lnTo>
                  <a:pt x="3876" y="198"/>
                </a:lnTo>
                <a:lnTo>
                  <a:pt x="3876" y="192"/>
                </a:lnTo>
                <a:lnTo>
                  <a:pt x="3782" y="125"/>
                </a:lnTo>
                <a:lnTo>
                  <a:pt x="3788" y="120"/>
                </a:lnTo>
                <a:lnTo>
                  <a:pt x="3782" y="120"/>
                </a:lnTo>
                <a:lnTo>
                  <a:pt x="3788" y="120"/>
                </a:lnTo>
                <a:lnTo>
                  <a:pt x="3788" y="114"/>
                </a:lnTo>
                <a:lnTo>
                  <a:pt x="3782" y="114"/>
                </a:lnTo>
                <a:lnTo>
                  <a:pt x="3788" y="114"/>
                </a:lnTo>
                <a:lnTo>
                  <a:pt x="3782" y="114"/>
                </a:lnTo>
                <a:lnTo>
                  <a:pt x="3777" y="120"/>
                </a:lnTo>
                <a:lnTo>
                  <a:pt x="3694" y="57"/>
                </a:lnTo>
                <a:lnTo>
                  <a:pt x="3689" y="42"/>
                </a:lnTo>
                <a:lnTo>
                  <a:pt x="3689" y="37"/>
                </a:lnTo>
                <a:lnTo>
                  <a:pt x="3684" y="47"/>
                </a:lnTo>
                <a:lnTo>
                  <a:pt x="3678" y="42"/>
                </a:lnTo>
                <a:lnTo>
                  <a:pt x="3684" y="31"/>
                </a:lnTo>
                <a:lnTo>
                  <a:pt x="3684" y="26"/>
                </a:lnTo>
                <a:lnTo>
                  <a:pt x="3678" y="26"/>
                </a:lnTo>
                <a:lnTo>
                  <a:pt x="3678" y="11"/>
                </a:lnTo>
                <a:lnTo>
                  <a:pt x="3684" y="0"/>
                </a:lnTo>
                <a:lnTo>
                  <a:pt x="2858" y="0"/>
                </a:lnTo>
                <a:lnTo>
                  <a:pt x="2852" y="11"/>
                </a:lnTo>
                <a:lnTo>
                  <a:pt x="2837" y="16"/>
                </a:lnTo>
                <a:lnTo>
                  <a:pt x="2785" y="37"/>
                </a:lnTo>
                <a:lnTo>
                  <a:pt x="2774" y="42"/>
                </a:lnTo>
                <a:lnTo>
                  <a:pt x="2769" y="47"/>
                </a:lnTo>
                <a:lnTo>
                  <a:pt x="2774" y="63"/>
                </a:lnTo>
                <a:lnTo>
                  <a:pt x="2780" y="73"/>
                </a:lnTo>
                <a:lnTo>
                  <a:pt x="2780" y="78"/>
                </a:lnTo>
                <a:lnTo>
                  <a:pt x="2780" y="83"/>
                </a:lnTo>
                <a:lnTo>
                  <a:pt x="2774" y="89"/>
                </a:lnTo>
                <a:lnTo>
                  <a:pt x="2780" y="94"/>
                </a:lnTo>
                <a:lnTo>
                  <a:pt x="2795" y="104"/>
                </a:lnTo>
                <a:lnTo>
                  <a:pt x="2800" y="114"/>
                </a:lnTo>
                <a:lnTo>
                  <a:pt x="2795" y="125"/>
                </a:lnTo>
                <a:lnTo>
                  <a:pt x="2806" y="120"/>
                </a:lnTo>
                <a:lnTo>
                  <a:pt x="2806" y="114"/>
                </a:lnTo>
                <a:lnTo>
                  <a:pt x="2811" y="114"/>
                </a:lnTo>
                <a:lnTo>
                  <a:pt x="2816" y="109"/>
                </a:lnTo>
                <a:lnTo>
                  <a:pt x="2837" y="109"/>
                </a:lnTo>
                <a:lnTo>
                  <a:pt x="2858" y="104"/>
                </a:lnTo>
                <a:lnTo>
                  <a:pt x="2863" y="109"/>
                </a:lnTo>
                <a:lnTo>
                  <a:pt x="2863" y="120"/>
                </a:lnTo>
                <a:lnTo>
                  <a:pt x="2858" y="120"/>
                </a:lnTo>
                <a:lnTo>
                  <a:pt x="2852" y="125"/>
                </a:lnTo>
                <a:lnTo>
                  <a:pt x="2858" y="130"/>
                </a:lnTo>
                <a:lnTo>
                  <a:pt x="2868" y="140"/>
                </a:lnTo>
                <a:lnTo>
                  <a:pt x="2868" y="151"/>
                </a:lnTo>
                <a:lnTo>
                  <a:pt x="2868" y="156"/>
                </a:lnTo>
                <a:lnTo>
                  <a:pt x="2863" y="172"/>
                </a:lnTo>
                <a:lnTo>
                  <a:pt x="2858" y="177"/>
                </a:lnTo>
                <a:lnTo>
                  <a:pt x="2847" y="177"/>
                </a:lnTo>
                <a:lnTo>
                  <a:pt x="2842" y="182"/>
                </a:lnTo>
                <a:lnTo>
                  <a:pt x="2842" y="192"/>
                </a:lnTo>
                <a:lnTo>
                  <a:pt x="2837" y="208"/>
                </a:lnTo>
                <a:lnTo>
                  <a:pt x="2837" y="213"/>
                </a:lnTo>
                <a:lnTo>
                  <a:pt x="2837" y="218"/>
                </a:lnTo>
                <a:lnTo>
                  <a:pt x="2837" y="239"/>
                </a:lnTo>
                <a:lnTo>
                  <a:pt x="2837" y="244"/>
                </a:lnTo>
                <a:lnTo>
                  <a:pt x="2832" y="244"/>
                </a:lnTo>
                <a:lnTo>
                  <a:pt x="2816" y="244"/>
                </a:lnTo>
                <a:lnTo>
                  <a:pt x="2811" y="239"/>
                </a:lnTo>
                <a:lnTo>
                  <a:pt x="2800" y="229"/>
                </a:lnTo>
                <a:lnTo>
                  <a:pt x="2795" y="229"/>
                </a:lnTo>
                <a:lnTo>
                  <a:pt x="2795" y="234"/>
                </a:lnTo>
                <a:lnTo>
                  <a:pt x="2800" y="239"/>
                </a:lnTo>
                <a:lnTo>
                  <a:pt x="2806" y="260"/>
                </a:lnTo>
                <a:lnTo>
                  <a:pt x="2800" y="270"/>
                </a:lnTo>
                <a:lnTo>
                  <a:pt x="2795" y="270"/>
                </a:lnTo>
                <a:lnTo>
                  <a:pt x="2790" y="270"/>
                </a:lnTo>
                <a:lnTo>
                  <a:pt x="2790" y="281"/>
                </a:lnTo>
                <a:lnTo>
                  <a:pt x="2795" y="291"/>
                </a:lnTo>
                <a:lnTo>
                  <a:pt x="2785" y="291"/>
                </a:lnTo>
                <a:lnTo>
                  <a:pt x="2790" y="296"/>
                </a:lnTo>
                <a:lnTo>
                  <a:pt x="2811" y="312"/>
                </a:lnTo>
                <a:lnTo>
                  <a:pt x="2816" y="312"/>
                </a:lnTo>
                <a:lnTo>
                  <a:pt x="2816" y="327"/>
                </a:lnTo>
                <a:lnTo>
                  <a:pt x="2816" y="333"/>
                </a:lnTo>
                <a:lnTo>
                  <a:pt x="2811" y="327"/>
                </a:lnTo>
                <a:lnTo>
                  <a:pt x="2806" y="322"/>
                </a:lnTo>
                <a:lnTo>
                  <a:pt x="2800" y="322"/>
                </a:lnTo>
                <a:lnTo>
                  <a:pt x="2795" y="327"/>
                </a:lnTo>
                <a:lnTo>
                  <a:pt x="2800" y="333"/>
                </a:lnTo>
                <a:lnTo>
                  <a:pt x="2806" y="338"/>
                </a:lnTo>
                <a:lnTo>
                  <a:pt x="2800" y="338"/>
                </a:lnTo>
                <a:lnTo>
                  <a:pt x="2795" y="333"/>
                </a:lnTo>
                <a:lnTo>
                  <a:pt x="2780" y="322"/>
                </a:lnTo>
                <a:lnTo>
                  <a:pt x="2774" y="327"/>
                </a:lnTo>
                <a:lnTo>
                  <a:pt x="2774" y="333"/>
                </a:lnTo>
                <a:lnTo>
                  <a:pt x="2785" y="338"/>
                </a:lnTo>
                <a:lnTo>
                  <a:pt x="2790" y="348"/>
                </a:lnTo>
                <a:lnTo>
                  <a:pt x="2790" y="353"/>
                </a:lnTo>
                <a:lnTo>
                  <a:pt x="2785" y="353"/>
                </a:lnTo>
                <a:lnTo>
                  <a:pt x="2774" y="353"/>
                </a:lnTo>
                <a:lnTo>
                  <a:pt x="2769" y="353"/>
                </a:lnTo>
                <a:lnTo>
                  <a:pt x="2774" y="359"/>
                </a:lnTo>
                <a:lnTo>
                  <a:pt x="2785" y="364"/>
                </a:lnTo>
                <a:lnTo>
                  <a:pt x="2785" y="369"/>
                </a:lnTo>
                <a:lnTo>
                  <a:pt x="2785" y="374"/>
                </a:lnTo>
                <a:lnTo>
                  <a:pt x="2774" y="390"/>
                </a:lnTo>
                <a:lnTo>
                  <a:pt x="2774" y="395"/>
                </a:lnTo>
                <a:lnTo>
                  <a:pt x="2774" y="400"/>
                </a:lnTo>
                <a:lnTo>
                  <a:pt x="2785" y="395"/>
                </a:lnTo>
                <a:lnTo>
                  <a:pt x="2790" y="395"/>
                </a:lnTo>
                <a:lnTo>
                  <a:pt x="2790" y="405"/>
                </a:lnTo>
                <a:lnTo>
                  <a:pt x="2790" y="416"/>
                </a:lnTo>
                <a:lnTo>
                  <a:pt x="2790" y="426"/>
                </a:lnTo>
                <a:lnTo>
                  <a:pt x="2800" y="431"/>
                </a:lnTo>
                <a:lnTo>
                  <a:pt x="2806" y="431"/>
                </a:lnTo>
                <a:lnTo>
                  <a:pt x="2806" y="437"/>
                </a:lnTo>
                <a:lnTo>
                  <a:pt x="2800" y="437"/>
                </a:lnTo>
                <a:lnTo>
                  <a:pt x="2800" y="442"/>
                </a:lnTo>
                <a:lnTo>
                  <a:pt x="2800" y="447"/>
                </a:lnTo>
                <a:lnTo>
                  <a:pt x="2811" y="452"/>
                </a:lnTo>
                <a:lnTo>
                  <a:pt x="2832" y="452"/>
                </a:lnTo>
                <a:lnTo>
                  <a:pt x="2842" y="442"/>
                </a:lnTo>
                <a:lnTo>
                  <a:pt x="2847" y="447"/>
                </a:lnTo>
                <a:lnTo>
                  <a:pt x="2858" y="463"/>
                </a:lnTo>
                <a:lnTo>
                  <a:pt x="2863" y="463"/>
                </a:lnTo>
                <a:lnTo>
                  <a:pt x="2868" y="457"/>
                </a:lnTo>
                <a:lnTo>
                  <a:pt x="2868" y="468"/>
                </a:lnTo>
                <a:lnTo>
                  <a:pt x="2863" y="473"/>
                </a:lnTo>
                <a:lnTo>
                  <a:pt x="2847" y="478"/>
                </a:lnTo>
                <a:lnTo>
                  <a:pt x="2816" y="494"/>
                </a:lnTo>
                <a:lnTo>
                  <a:pt x="2785" y="520"/>
                </a:lnTo>
                <a:lnTo>
                  <a:pt x="2754" y="561"/>
                </a:lnTo>
                <a:lnTo>
                  <a:pt x="2774" y="556"/>
                </a:lnTo>
                <a:lnTo>
                  <a:pt x="2795" y="556"/>
                </a:lnTo>
                <a:lnTo>
                  <a:pt x="2800" y="561"/>
                </a:lnTo>
                <a:lnTo>
                  <a:pt x="2811" y="572"/>
                </a:lnTo>
                <a:lnTo>
                  <a:pt x="2821" y="587"/>
                </a:lnTo>
                <a:lnTo>
                  <a:pt x="2837" y="592"/>
                </a:lnTo>
                <a:lnTo>
                  <a:pt x="2842" y="592"/>
                </a:lnTo>
                <a:lnTo>
                  <a:pt x="2837" y="608"/>
                </a:lnTo>
                <a:lnTo>
                  <a:pt x="2821" y="629"/>
                </a:lnTo>
                <a:lnTo>
                  <a:pt x="2832" y="644"/>
                </a:lnTo>
                <a:lnTo>
                  <a:pt x="2837" y="650"/>
                </a:lnTo>
                <a:lnTo>
                  <a:pt x="2847" y="655"/>
                </a:lnTo>
                <a:lnTo>
                  <a:pt x="2878" y="655"/>
                </a:lnTo>
                <a:lnTo>
                  <a:pt x="2910" y="655"/>
                </a:lnTo>
                <a:lnTo>
                  <a:pt x="2920" y="660"/>
                </a:lnTo>
                <a:lnTo>
                  <a:pt x="2920" y="686"/>
                </a:lnTo>
                <a:lnTo>
                  <a:pt x="2925" y="702"/>
                </a:lnTo>
                <a:lnTo>
                  <a:pt x="2930" y="707"/>
                </a:lnTo>
                <a:lnTo>
                  <a:pt x="2951" y="696"/>
                </a:lnTo>
                <a:lnTo>
                  <a:pt x="2977" y="681"/>
                </a:lnTo>
                <a:lnTo>
                  <a:pt x="2977" y="686"/>
                </a:lnTo>
                <a:lnTo>
                  <a:pt x="2998" y="727"/>
                </a:lnTo>
                <a:lnTo>
                  <a:pt x="3029" y="769"/>
                </a:lnTo>
                <a:lnTo>
                  <a:pt x="3019" y="769"/>
                </a:lnTo>
                <a:lnTo>
                  <a:pt x="3008" y="774"/>
                </a:lnTo>
                <a:lnTo>
                  <a:pt x="3013" y="774"/>
                </a:lnTo>
                <a:lnTo>
                  <a:pt x="3034" y="774"/>
                </a:lnTo>
                <a:lnTo>
                  <a:pt x="3060" y="800"/>
                </a:lnTo>
                <a:lnTo>
                  <a:pt x="3045" y="769"/>
                </a:lnTo>
                <a:lnTo>
                  <a:pt x="3050" y="774"/>
                </a:lnTo>
                <a:lnTo>
                  <a:pt x="3055" y="774"/>
                </a:lnTo>
                <a:lnTo>
                  <a:pt x="3071" y="790"/>
                </a:lnTo>
                <a:lnTo>
                  <a:pt x="3081" y="800"/>
                </a:lnTo>
                <a:lnTo>
                  <a:pt x="3086" y="800"/>
                </a:lnTo>
                <a:lnTo>
                  <a:pt x="3091" y="800"/>
                </a:lnTo>
                <a:lnTo>
                  <a:pt x="3091" y="790"/>
                </a:lnTo>
                <a:lnTo>
                  <a:pt x="3076" y="774"/>
                </a:lnTo>
                <a:lnTo>
                  <a:pt x="3071" y="769"/>
                </a:lnTo>
                <a:lnTo>
                  <a:pt x="3081" y="769"/>
                </a:lnTo>
                <a:lnTo>
                  <a:pt x="3076" y="764"/>
                </a:lnTo>
                <a:lnTo>
                  <a:pt x="3071" y="764"/>
                </a:lnTo>
                <a:lnTo>
                  <a:pt x="3091" y="753"/>
                </a:lnTo>
                <a:lnTo>
                  <a:pt x="3102" y="753"/>
                </a:lnTo>
                <a:lnTo>
                  <a:pt x="3097" y="759"/>
                </a:lnTo>
                <a:lnTo>
                  <a:pt x="3097" y="764"/>
                </a:lnTo>
                <a:lnTo>
                  <a:pt x="3091" y="764"/>
                </a:lnTo>
                <a:lnTo>
                  <a:pt x="3086" y="764"/>
                </a:lnTo>
                <a:lnTo>
                  <a:pt x="3138" y="759"/>
                </a:lnTo>
                <a:lnTo>
                  <a:pt x="3154" y="753"/>
                </a:lnTo>
                <a:lnTo>
                  <a:pt x="3149" y="753"/>
                </a:lnTo>
                <a:lnTo>
                  <a:pt x="3123" y="753"/>
                </a:lnTo>
                <a:lnTo>
                  <a:pt x="3117" y="753"/>
                </a:lnTo>
                <a:lnTo>
                  <a:pt x="3133" y="748"/>
                </a:lnTo>
                <a:lnTo>
                  <a:pt x="3143" y="753"/>
                </a:lnTo>
                <a:lnTo>
                  <a:pt x="3149" y="753"/>
                </a:lnTo>
                <a:lnTo>
                  <a:pt x="3169" y="748"/>
                </a:lnTo>
                <a:lnTo>
                  <a:pt x="3185" y="748"/>
                </a:lnTo>
                <a:lnTo>
                  <a:pt x="3211" y="743"/>
                </a:lnTo>
                <a:lnTo>
                  <a:pt x="3237" y="733"/>
                </a:lnTo>
                <a:lnTo>
                  <a:pt x="3247" y="753"/>
                </a:lnTo>
                <a:lnTo>
                  <a:pt x="3263" y="764"/>
                </a:lnTo>
                <a:lnTo>
                  <a:pt x="3284" y="769"/>
                </a:lnTo>
                <a:lnTo>
                  <a:pt x="3310" y="769"/>
                </a:lnTo>
                <a:lnTo>
                  <a:pt x="3330" y="785"/>
                </a:lnTo>
                <a:lnTo>
                  <a:pt x="3320" y="811"/>
                </a:lnTo>
                <a:lnTo>
                  <a:pt x="3320" y="821"/>
                </a:lnTo>
                <a:lnTo>
                  <a:pt x="3330" y="831"/>
                </a:lnTo>
                <a:lnTo>
                  <a:pt x="3341" y="837"/>
                </a:lnTo>
                <a:lnTo>
                  <a:pt x="3351" y="847"/>
                </a:lnTo>
                <a:lnTo>
                  <a:pt x="3362" y="868"/>
                </a:lnTo>
                <a:lnTo>
                  <a:pt x="3367" y="894"/>
                </a:lnTo>
                <a:lnTo>
                  <a:pt x="3367" y="904"/>
                </a:lnTo>
                <a:lnTo>
                  <a:pt x="3377" y="909"/>
                </a:lnTo>
                <a:lnTo>
                  <a:pt x="3398" y="909"/>
                </a:lnTo>
                <a:lnTo>
                  <a:pt x="3403" y="935"/>
                </a:lnTo>
                <a:lnTo>
                  <a:pt x="3403" y="956"/>
                </a:lnTo>
                <a:lnTo>
                  <a:pt x="3393" y="972"/>
                </a:lnTo>
                <a:lnTo>
                  <a:pt x="3382" y="961"/>
                </a:lnTo>
                <a:lnTo>
                  <a:pt x="3377" y="951"/>
                </a:lnTo>
                <a:lnTo>
                  <a:pt x="3367" y="956"/>
                </a:lnTo>
                <a:lnTo>
                  <a:pt x="3362" y="972"/>
                </a:lnTo>
                <a:lnTo>
                  <a:pt x="3367" y="992"/>
                </a:lnTo>
                <a:lnTo>
                  <a:pt x="3372" y="1003"/>
                </a:lnTo>
                <a:lnTo>
                  <a:pt x="3372" y="1008"/>
                </a:lnTo>
                <a:lnTo>
                  <a:pt x="3362" y="1008"/>
                </a:lnTo>
                <a:lnTo>
                  <a:pt x="3351" y="1008"/>
                </a:lnTo>
                <a:lnTo>
                  <a:pt x="3346" y="1018"/>
                </a:lnTo>
                <a:lnTo>
                  <a:pt x="3247" y="1034"/>
                </a:lnTo>
                <a:lnTo>
                  <a:pt x="3206" y="1039"/>
                </a:lnTo>
                <a:lnTo>
                  <a:pt x="3185" y="1034"/>
                </a:lnTo>
                <a:lnTo>
                  <a:pt x="3164" y="1029"/>
                </a:lnTo>
                <a:lnTo>
                  <a:pt x="3154" y="1018"/>
                </a:lnTo>
                <a:lnTo>
                  <a:pt x="3159" y="1008"/>
                </a:lnTo>
                <a:lnTo>
                  <a:pt x="3175" y="998"/>
                </a:lnTo>
                <a:lnTo>
                  <a:pt x="3164" y="1003"/>
                </a:lnTo>
                <a:lnTo>
                  <a:pt x="3149" y="1008"/>
                </a:lnTo>
                <a:lnTo>
                  <a:pt x="3143" y="1024"/>
                </a:lnTo>
                <a:lnTo>
                  <a:pt x="3128" y="1018"/>
                </a:lnTo>
                <a:lnTo>
                  <a:pt x="3123" y="946"/>
                </a:lnTo>
                <a:lnTo>
                  <a:pt x="3112" y="894"/>
                </a:lnTo>
                <a:lnTo>
                  <a:pt x="3097" y="847"/>
                </a:lnTo>
                <a:lnTo>
                  <a:pt x="3112" y="904"/>
                </a:lnTo>
                <a:lnTo>
                  <a:pt x="3117" y="966"/>
                </a:lnTo>
                <a:lnTo>
                  <a:pt x="3117" y="1018"/>
                </a:lnTo>
                <a:lnTo>
                  <a:pt x="3097" y="1024"/>
                </a:lnTo>
                <a:lnTo>
                  <a:pt x="3102" y="992"/>
                </a:lnTo>
                <a:lnTo>
                  <a:pt x="3102" y="977"/>
                </a:lnTo>
                <a:lnTo>
                  <a:pt x="3097" y="982"/>
                </a:lnTo>
                <a:lnTo>
                  <a:pt x="3091" y="1013"/>
                </a:lnTo>
                <a:lnTo>
                  <a:pt x="3086" y="1013"/>
                </a:lnTo>
                <a:lnTo>
                  <a:pt x="3102" y="951"/>
                </a:lnTo>
                <a:lnTo>
                  <a:pt x="3102" y="920"/>
                </a:lnTo>
                <a:lnTo>
                  <a:pt x="3097" y="894"/>
                </a:lnTo>
                <a:lnTo>
                  <a:pt x="3081" y="847"/>
                </a:lnTo>
                <a:lnTo>
                  <a:pt x="3071" y="831"/>
                </a:lnTo>
                <a:lnTo>
                  <a:pt x="3060" y="821"/>
                </a:lnTo>
                <a:lnTo>
                  <a:pt x="3050" y="816"/>
                </a:lnTo>
                <a:lnTo>
                  <a:pt x="3060" y="831"/>
                </a:lnTo>
                <a:lnTo>
                  <a:pt x="3076" y="868"/>
                </a:lnTo>
                <a:lnTo>
                  <a:pt x="3086" y="915"/>
                </a:lnTo>
                <a:lnTo>
                  <a:pt x="3091" y="925"/>
                </a:lnTo>
                <a:lnTo>
                  <a:pt x="3086" y="920"/>
                </a:lnTo>
                <a:lnTo>
                  <a:pt x="3071" y="873"/>
                </a:lnTo>
                <a:lnTo>
                  <a:pt x="3081" y="920"/>
                </a:lnTo>
                <a:lnTo>
                  <a:pt x="3081" y="935"/>
                </a:lnTo>
                <a:lnTo>
                  <a:pt x="3076" y="940"/>
                </a:lnTo>
                <a:lnTo>
                  <a:pt x="3071" y="935"/>
                </a:lnTo>
                <a:lnTo>
                  <a:pt x="3065" y="925"/>
                </a:lnTo>
                <a:lnTo>
                  <a:pt x="3060" y="925"/>
                </a:lnTo>
                <a:lnTo>
                  <a:pt x="3065" y="946"/>
                </a:lnTo>
                <a:lnTo>
                  <a:pt x="3071" y="951"/>
                </a:lnTo>
                <a:lnTo>
                  <a:pt x="3076" y="946"/>
                </a:lnTo>
                <a:lnTo>
                  <a:pt x="3081" y="946"/>
                </a:lnTo>
                <a:lnTo>
                  <a:pt x="3081" y="951"/>
                </a:lnTo>
                <a:lnTo>
                  <a:pt x="3076" y="956"/>
                </a:lnTo>
                <a:lnTo>
                  <a:pt x="3076" y="961"/>
                </a:lnTo>
                <a:lnTo>
                  <a:pt x="3081" y="982"/>
                </a:lnTo>
                <a:lnTo>
                  <a:pt x="3076" y="998"/>
                </a:lnTo>
                <a:lnTo>
                  <a:pt x="3065" y="1034"/>
                </a:lnTo>
                <a:lnTo>
                  <a:pt x="3060" y="1029"/>
                </a:lnTo>
                <a:lnTo>
                  <a:pt x="3050" y="1034"/>
                </a:lnTo>
                <a:lnTo>
                  <a:pt x="3045" y="1039"/>
                </a:lnTo>
                <a:lnTo>
                  <a:pt x="3045" y="1044"/>
                </a:lnTo>
                <a:lnTo>
                  <a:pt x="3050" y="1050"/>
                </a:lnTo>
                <a:lnTo>
                  <a:pt x="3039" y="1065"/>
                </a:lnTo>
                <a:lnTo>
                  <a:pt x="3034" y="1086"/>
                </a:lnTo>
                <a:lnTo>
                  <a:pt x="3034" y="1102"/>
                </a:lnTo>
                <a:lnTo>
                  <a:pt x="3045" y="1122"/>
                </a:lnTo>
                <a:lnTo>
                  <a:pt x="3060" y="1128"/>
                </a:lnTo>
                <a:lnTo>
                  <a:pt x="3086" y="1133"/>
                </a:lnTo>
                <a:lnTo>
                  <a:pt x="3149" y="1128"/>
                </a:lnTo>
                <a:lnTo>
                  <a:pt x="3237" y="1107"/>
                </a:lnTo>
                <a:lnTo>
                  <a:pt x="3175" y="1117"/>
                </a:lnTo>
                <a:lnTo>
                  <a:pt x="3143" y="1122"/>
                </a:lnTo>
                <a:lnTo>
                  <a:pt x="3123" y="1117"/>
                </a:lnTo>
                <a:lnTo>
                  <a:pt x="3102" y="1112"/>
                </a:lnTo>
                <a:lnTo>
                  <a:pt x="3117" y="1112"/>
                </a:lnTo>
                <a:lnTo>
                  <a:pt x="3185" y="1107"/>
                </a:lnTo>
                <a:lnTo>
                  <a:pt x="3190" y="1107"/>
                </a:lnTo>
                <a:lnTo>
                  <a:pt x="3195" y="1107"/>
                </a:lnTo>
                <a:lnTo>
                  <a:pt x="3258" y="1096"/>
                </a:lnTo>
                <a:lnTo>
                  <a:pt x="3336" y="1070"/>
                </a:lnTo>
                <a:lnTo>
                  <a:pt x="3356" y="1086"/>
                </a:lnTo>
                <a:lnTo>
                  <a:pt x="3367" y="1096"/>
                </a:lnTo>
                <a:lnTo>
                  <a:pt x="3382" y="1122"/>
                </a:lnTo>
                <a:lnTo>
                  <a:pt x="3388" y="1117"/>
                </a:lnTo>
                <a:lnTo>
                  <a:pt x="3398" y="1122"/>
                </a:lnTo>
                <a:lnTo>
                  <a:pt x="3398" y="1133"/>
                </a:lnTo>
                <a:lnTo>
                  <a:pt x="3403" y="1133"/>
                </a:lnTo>
                <a:lnTo>
                  <a:pt x="3403" y="1122"/>
                </a:lnTo>
                <a:lnTo>
                  <a:pt x="3424" y="1128"/>
                </a:lnTo>
                <a:lnTo>
                  <a:pt x="3429" y="1128"/>
                </a:lnTo>
                <a:lnTo>
                  <a:pt x="3429" y="1122"/>
                </a:lnTo>
                <a:lnTo>
                  <a:pt x="3429" y="1107"/>
                </a:lnTo>
                <a:lnTo>
                  <a:pt x="3414" y="1091"/>
                </a:lnTo>
                <a:lnTo>
                  <a:pt x="3403" y="1081"/>
                </a:lnTo>
                <a:lnTo>
                  <a:pt x="3382" y="1076"/>
                </a:lnTo>
                <a:lnTo>
                  <a:pt x="3367" y="1060"/>
                </a:lnTo>
                <a:lnTo>
                  <a:pt x="3382" y="1055"/>
                </a:lnTo>
                <a:lnTo>
                  <a:pt x="3403" y="1044"/>
                </a:lnTo>
                <a:lnTo>
                  <a:pt x="3388" y="1050"/>
                </a:lnTo>
                <a:lnTo>
                  <a:pt x="3403" y="1029"/>
                </a:lnTo>
                <a:lnTo>
                  <a:pt x="3408" y="1029"/>
                </a:lnTo>
                <a:lnTo>
                  <a:pt x="3414" y="1029"/>
                </a:lnTo>
                <a:lnTo>
                  <a:pt x="3408" y="1029"/>
                </a:lnTo>
                <a:lnTo>
                  <a:pt x="3450" y="1008"/>
                </a:lnTo>
                <a:lnTo>
                  <a:pt x="3408" y="1018"/>
                </a:lnTo>
                <a:lnTo>
                  <a:pt x="3408" y="1013"/>
                </a:lnTo>
                <a:lnTo>
                  <a:pt x="3414" y="987"/>
                </a:lnTo>
                <a:lnTo>
                  <a:pt x="3429" y="961"/>
                </a:lnTo>
                <a:lnTo>
                  <a:pt x="3434" y="951"/>
                </a:lnTo>
                <a:lnTo>
                  <a:pt x="3429" y="946"/>
                </a:lnTo>
                <a:lnTo>
                  <a:pt x="3434" y="946"/>
                </a:lnTo>
                <a:lnTo>
                  <a:pt x="3460" y="992"/>
                </a:lnTo>
                <a:lnTo>
                  <a:pt x="3471" y="1008"/>
                </a:lnTo>
                <a:lnTo>
                  <a:pt x="3471" y="1013"/>
                </a:lnTo>
                <a:lnTo>
                  <a:pt x="3471" y="1018"/>
                </a:lnTo>
                <a:lnTo>
                  <a:pt x="3476" y="1018"/>
                </a:lnTo>
                <a:lnTo>
                  <a:pt x="3476" y="1024"/>
                </a:lnTo>
                <a:lnTo>
                  <a:pt x="3481" y="1034"/>
                </a:lnTo>
                <a:lnTo>
                  <a:pt x="3481" y="1029"/>
                </a:lnTo>
                <a:lnTo>
                  <a:pt x="3481" y="1034"/>
                </a:lnTo>
                <a:lnTo>
                  <a:pt x="3481" y="1029"/>
                </a:lnTo>
                <a:lnTo>
                  <a:pt x="3465" y="977"/>
                </a:lnTo>
                <a:lnTo>
                  <a:pt x="3460" y="982"/>
                </a:lnTo>
                <a:lnTo>
                  <a:pt x="3434" y="940"/>
                </a:lnTo>
                <a:lnTo>
                  <a:pt x="3434" y="915"/>
                </a:lnTo>
                <a:lnTo>
                  <a:pt x="3450" y="935"/>
                </a:lnTo>
                <a:lnTo>
                  <a:pt x="3460" y="925"/>
                </a:lnTo>
                <a:lnTo>
                  <a:pt x="3471" y="935"/>
                </a:lnTo>
                <a:lnTo>
                  <a:pt x="3476" y="940"/>
                </a:lnTo>
                <a:lnTo>
                  <a:pt x="3476" y="920"/>
                </a:lnTo>
                <a:lnTo>
                  <a:pt x="3471" y="852"/>
                </a:lnTo>
                <a:lnTo>
                  <a:pt x="3465" y="831"/>
                </a:lnTo>
                <a:lnTo>
                  <a:pt x="3450" y="790"/>
                </a:lnTo>
                <a:lnTo>
                  <a:pt x="3439" y="774"/>
                </a:lnTo>
                <a:lnTo>
                  <a:pt x="3424" y="769"/>
                </a:lnTo>
                <a:lnTo>
                  <a:pt x="3403" y="764"/>
                </a:lnTo>
                <a:lnTo>
                  <a:pt x="3398" y="759"/>
                </a:lnTo>
                <a:lnTo>
                  <a:pt x="3398" y="753"/>
                </a:lnTo>
                <a:lnTo>
                  <a:pt x="3408" y="753"/>
                </a:lnTo>
                <a:lnTo>
                  <a:pt x="3429" y="753"/>
                </a:lnTo>
                <a:lnTo>
                  <a:pt x="3450" y="774"/>
                </a:lnTo>
                <a:lnTo>
                  <a:pt x="3471" y="795"/>
                </a:lnTo>
                <a:lnTo>
                  <a:pt x="3476" y="821"/>
                </a:lnTo>
                <a:lnTo>
                  <a:pt x="3486" y="837"/>
                </a:lnTo>
                <a:lnTo>
                  <a:pt x="3476" y="805"/>
                </a:lnTo>
                <a:lnTo>
                  <a:pt x="3476" y="790"/>
                </a:lnTo>
                <a:lnTo>
                  <a:pt x="3481" y="800"/>
                </a:lnTo>
                <a:lnTo>
                  <a:pt x="3486" y="805"/>
                </a:lnTo>
                <a:lnTo>
                  <a:pt x="3491" y="811"/>
                </a:lnTo>
                <a:lnTo>
                  <a:pt x="3507" y="800"/>
                </a:lnTo>
                <a:lnTo>
                  <a:pt x="3512" y="805"/>
                </a:lnTo>
                <a:lnTo>
                  <a:pt x="3507" y="847"/>
                </a:lnTo>
                <a:lnTo>
                  <a:pt x="3507" y="899"/>
                </a:lnTo>
                <a:lnTo>
                  <a:pt x="3512" y="925"/>
                </a:lnTo>
                <a:lnTo>
                  <a:pt x="3523" y="935"/>
                </a:lnTo>
                <a:lnTo>
                  <a:pt x="3533" y="935"/>
                </a:lnTo>
                <a:lnTo>
                  <a:pt x="3538" y="925"/>
                </a:lnTo>
                <a:lnTo>
                  <a:pt x="3538" y="915"/>
                </a:lnTo>
                <a:lnTo>
                  <a:pt x="3528" y="909"/>
                </a:lnTo>
                <a:lnTo>
                  <a:pt x="3517" y="909"/>
                </a:lnTo>
                <a:lnTo>
                  <a:pt x="3517" y="904"/>
                </a:lnTo>
                <a:lnTo>
                  <a:pt x="3517" y="894"/>
                </a:lnTo>
                <a:lnTo>
                  <a:pt x="3533" y="868"/>
                </a:lnTo>
                <a:lnTo>
                  <a:pt x="3543" y="857"/>
                </a:lnTo>
                <a:lnTo>
                  <a:pt x="3549" y="857"/>
                </a:lnTo>
                <a:lnTo>
                  <a:pt x="3554" y="868"/>
                </a:lnTo>
                <a:lnTo>
                  <a:pt x="3554" y="894"/>
                </a:lnTo>
                <a:lnTo>
                  <a:pt x="3554" y="951"/>
                </a:lnTo>
                <a:lnTo>
                  <a:pt x="3564" y="982"/>
                </a:lnTo>
                <a:lnTo>
                  <a:pt x="3575" y="1003"/>
                </a:lnTo>
                <a:lnTo>
                  <a:pt x="3585" y="1013"/>
                </a:lnTo>
                <a:lnTo>
                  <a:pt x="3569" y="987"/>
                </a:lnTo>
                <a:lnTo>
                  <a:pt x="3569" y="977"/>
                </a:lnTo>
                <a:lnTo>
                  <a:pt x="3590" y="992"/>
                </a:lnTo>
                <a:lnTo>
                  <a:pt x="3606" y="1018"/>
                </a:lnTo>
                <a:lnTo>
                  <a:pt x="3616" y="1044"/>
                </a:lnTo>
                <a:lnTo>
                  <a:pt x="3627" y="1096"/>
                </a:lnTo>
                <a:lnTo>
                  <a:pt x="3627" y="1128"/>
                </a:lnTo>
                <a:lnTo>
                  <a:pt x="3621" y="1128"/>
                </a:lnTo>
                <a:lnTo>
                  <a:pt x="3621" y="1112"/>
                </a:lnTo>
                <a:lnTo>
                  <a:pt x="3611" y="1076"/>
                </a:lnTo>
                <a:lnTo>
                  <a:pt x="3606" y="1055"/>
                </a:lnTo>
                <a:lnTo>
                  <a:pt x="3590" y="1039"/>
                </a:lnTo>
                <a:lnTo>
                  <a:pt x="3575" y="1018"/>
                </a:lnTo>
                <a:lnTo>
                  <a:pt x="3554" y="961"/>
                </a:lnTo>
                <a:lnTo>
                  <a:pt x="3549" y="951"/>
                </a:lnTo>
                <a:lnTo>
                  <a:pt x="3543" y="966"/>
                </a:lnTo>
                <a:lnTo>
                  <a:pt x="3543" y="998"/>
                </a:lnTo>
                <a:lnTo>
                  <a:pt x="3538" y="1024"/>
                </a:lnTo>
                <a:lnTo>
                  <a:pt x="3528" y="1034"/>
                </a:lnTo>
                <a:lnTo>
                  <a:pt x="3528" y="1029"/>
                </a:lnTo>
                <a:lnTo>
                  <a:pt x="3523" y="1013"/>
                </a:lnTo>
                <a:lnTo>
                  <a:pt x="3512" y="1003"/>
                </a:lnTo>
                <a:lnTo>
                  <a:pt x="3502" y="998"/>
                </a:lnTo>
                <a:lnTo>
                  <a:pt x="3491" y="1003"/>
                </a:lnTo>
                <a:lnTo>
                  <a:pt x="3491" y="1008"/>
                </a:lnTo>
                <a:lnTo>
                  <a:pt x="3497" y="1008"/>
                </a:lnTo>
                <a:lnTo>
                  <a:pt x="3491" y="1024"/>
                </a:lnTo>
                <a:lnTo>
                  <a:pt x="3497" y="1029"/>
                </a:lnTo>
                <a:lnTo>
                  <a:pt x="3502" y="1018"/>
                </a:lnTo>
                <a:lnTo>
                  <a:pt x="3502" y="1024"/>
                </a:lnTo>
                <a:lnTo>
                  <a:pt x="3502" y="1034"/>
                </a:lnTo>
                <a:lnTo>
                  <a:pt x="3507" y="1034"/>
                </a:lnTo>
                <a:lnTo>
                  <a:pt x="3517" y="1065"/>
                </a:lnTo>
                <a:lnTo>
                  <a:pt x="3507" y="1096"/>
                </a:lnTo>
                <a:lnTo>
                  <a:pt x="3486" y="1039"/>
                </a:lnTo>
                <a:lnTo>
                  <a:pt x="3491" y="1060"/>
                </a:lnTo>
                <a:lnTo>
                  <a:pt x="3486" y="1055"/>
                </a:lnTo>
                <a:lnTo>
                  <a:pt x="3507" y="1107"/>
                </a:lnTo>
                <a:lnTo>
                  <a:pt x="3497" y="1143"/>
                </a:lnTo>
                <a:lnTo>
                  <a:pt x="3491" y="1179"/>
                </a:lnTo>
                <a:lnTo>
                  <a:pt x="3486" y="1185"/>
                </a:lnTo>
                <a:lnTo>
                  <a:pt x="3486" y="1169"/>
                </a:lnTo>
                <a:lnTo>
                  <a:pt x="3481" y="1164"/>
                </a:lnTo>
                <a:lnTo>
                  <a:pt x="3465" y="1242"/>
                </a:lnTo>
                <a:lnTo>
                  <a:pt x="3476" y="1211"/>
                </a:lnTo>
                <a:lnTo>
                  <a:pt x="3481" y="1200"/>
                </a:lnTo>
                <a:lnTo>
                  <a:pt x="3486" y="1205"/>
                </a:lnTo>
                <a:lnTo>
                  <a:pt x="3491" y="1195"/>
                </a:lnTo>
                <a:lnTo>
                  <a:pt x="3491" y="1257"/>
                </a:lnTo>
                <a:lnTo>
                  <a:pt x="3491" y="1273"/>
                </a:lnTo>
                <a:lnTo>
                  <a:pt x="3491" y="1268"/>
                </a:lnTo>
                <a:lnTo>
                  <a:pt x="3497" y="1200"/>
                </a:lnTo>
                <a:lnTo>
                  <a:pt x="3502" y="1164"/>
                </a:lnTo>
                <a:lnTo>
                  <a:pt x="3507" y="1159"/>
                </a:lnTo>
                <a:lnTo>
                  <a:pt x="3512" y="1164"/>
                </a:lnTo>
                <a:lnTo>
                  <a:pt x="3523" y="1174"/>
                </a:lnTo>
                <a:lnTo>
                  <a:pt x="3523" y="1179"/>
                </a:lnTo>
                <a:lnTo>
                  <a:pt x="3523" y="1185"/>
                </a:lnTo>
                <a:lnTo>
                  <a:pt x="3533" y="1257"/>
                </a:lnTo>
                <a:lnTo>
                  <a:pt x="3538" y="1335"/>
                </a:lnTo>
                <a:lnTo>
                  <a:pt x="3533" y="1377"/>
                </a:lnTo>
                <a:lnTo>
                  <a:pt x="3528" y="1434"/>
                </a:lnTo>
                <a:lnTo>
                  <a:pt x="3523" y="1398"/>
                </a:lnTo>
                <a:lnTo>
                  <a:pt x="3523" y="1429"/>
                </a:lnTo>
                <a:lnTo>
                  <a:pt x="3523" y="1439"/>
                </a:lnTo>
                <a:lnTo>
                  <a:pt x="3517" y="1429"/>
                </a:lnTo>
                <a:lnTo>
                  <a:pt x="3507" y="1315"/>
                </a:lnTo>
                <a:lnTo>
                  <a:pt x="3497" y="1237"/>
                </a:lnTo>
                <a:lnTo>
                  <a:pt x="3497" y="1330"/>
                </a:lnTo>
                <a:lnTo>
                  <a:pt x="3512" y="1460"/>
                </a:lnTo>
                <a:lnTo>
                  <a:pt x="3533" y="1616"/>
                </a:lnTo>
                <a:lnTo>
                  <a:pt x="3528" y="1673"/>
                </a:lnTo>
                <a:lnTo>
                  <a:pt x="3528" y="1657"/>
                </a:lnTo>
                <a:lnTo>
                  <a:pt x="3517" y="1626"/>
                </a:lnTo>
                <a:lnTo>
                  <a:pt x="3517" y="1611"/>
                </a:lnTo>
                <a:lnTo>
                  <a:pt x="3523" y="1647"/>
                </a:lnTo>
                <a:lnTo>
                  <a:pt x="3523" y="1663"/>
                </a:lnTo>
                <a:lnTo>
                  <a:pt x="3517" y="1657"/>
                </a:lnTo>
                <a:lnTo>
                  <a:pt x="3512" y="1621"/>
                </a:lnTo>
                <a:lnTo>
                  <a:pt x="3502" y="1564"/>
                </a:lnTo>
                <a:lnTo>
                  <a:pt x="3497" y="1528"/>
                </a:lnTo>
                <a:lnTo>
                  <a:pt x="3497" y="1522"/>
                </a:lnTo>
                <a:lnTo>
                  <a:pt x="3491" y="1528"/>
                </a:lnTo>
                <a:lnTo>
                  <a:pt x="3497" y="1538"/>
                </a:lnTo>
                <a:lnTo>
                  <a:pt x="3486" y="1502"/>
                </a:lnTo>
                <a:lnTo>
                  <a:pt x="3486" y="1491"/>
                </a:lnTo>
                <a:lnTo>
                  <a:pt x="3486" y="1512"/>
                </a:lnTo>
                <a:lnTo>
                  <a:pt x="3497" y="1564"/>
                </a:lnTo>
                <a:lnTo>
                  <a:pt x="3512" y="1621"/>
                </a:lnTo>
                <a:lnTo>
                  <a:pt x="3517" y="1673"/>
                </a:lnTo>
                <a:lnTo>
                  <a:pt x="3512" y="1668"/>
                </a:lnTo>
                <a:lnTo>
                  <a:pt x="3512" y="1652"/>
                </a:lnTo>
                <a:lnTo>
                  <a:pt x="3512" y="1668"/>
                </a:lnTo>
                <a:lnTo>
                  <a:pt x="3507" y="1663"/>
                </a:lnTo>
                <a:lnTo>
                  <a:pt x="3507" y="1652"/>
                </a:lnTo>
                <a:lnTo>
                  <a:pt x="3502" y="1611"/>
                </a:lnTo>
                <a:lnTo>
                  <a:pt x="3491" y="1564"/>
                </a:lnTo>
                <a:lnTo>
                  <a:pt x="3497" y="1585"/>
                </a:lnTo>
                <a:lnTo>
                  <a:pt x="3497" y="1595"/>
                </a:lnTo>
                <a:lnTo>
                  <a:pt x="3491" y="1585"/>
                </a:lnTo>
                <a:lnTo>
                  <a:pt x="3497" y="1621"/>
                </a:lnTo>
                <a:lnTo>
                  <a:pt x="3497" y="1626"/>
                </a:lnTo>
                <a:lnTo>
                  <a:pt x="3502" y="1663"/>
                </a:lnTo>
                <a:lnTo>
                  <a:pt x="3491" y="1657"/>
                </a:lnTo>
                <a:lnTo>
                  <a:pt x="3481" y="1626"/>
                </a:lnTo>
                <a:lnTo>
                  <a:pt x="3465" y="1538"/>
                </a:lnTo>
                <a:lnTo>
                  <a:pt x="3481" y="1631"/>
                </a:lnTo>
                <a:lnTo>
                  <a:pt x="3460" y="1538"/>
                </a:lnTo>
                <a:lnTo>
                  <a:pt x="3465" y="1579"/>
                </a:lnTo>
                <a:lnTo>
                  <a:pt x="3471" y="1595"/>
                </a:lnTo>
                <a:lnTo>
                  <a:pt x="3465" y="1585"/>
                </a:lnTo>
                <a:lnTo>
                  <a:pt x="3471" y="1616"/>
                </a:lnTo>
                <a:lnTo>
                  <a:pt x="3476" y="1657"/>
                </a:lnTo>
                <a:lnTo>
                  <a:pt x="3471" y="1663"/>
                </a:lnTo>
                <a:lnTo>
                  <a:pt x="3465" y="1663"/>
                </a:lnTo>
                <a:lnTo>
                  <a:pt x="3471" y="1673"/>
                </a:lnTo>
                <a:lnTo>
                  <a:pt x="3481" y="1683"/>
                </a:lnTo>
                <a:lnTo>
                  <a:pt x="3486" y="1709"/>
                </a:lnTo>
                <a:lnTo>
                  <a:pt x="3476" y="1720"/>
                </a:lnTo>
                <a:lnTo>
                  <a:pt x="3465" y="1715"/>
                </a:lnTo>
                <a:lnTo>
                  <a:pt x="3424" y="1694"/>
                </a:lnTo>
                <a:lnTo>
                  <a:pt x="3408" y="1689"/>
                </a:lnTo>
                <a:lnTo>
                  <a:pt x="3393" y="1694"/>
                </a:lnTo>
                <a:lnTo>
                  <a:pt x="3372" y="1621"/>
                </a:lnTo>
                <a:lnTo>
                  <a:pt x="3398" y="1605"/>
                </a:lnTo>
                <a:lnTo>
                  <a:pt x="3408" y="1600"/>
                </a:lnTo>
                <a:lnTo>
                  <a:pt x="3398" y="1569"/>
                </a:lnTo>
                <a:lnTo>
                  <a:pt x="3377" y="1590"/>
                </a:lnTo>
                <a:lnTo>
                  <a:pt x="3367" y="1611"/>
                </a:lnTo>
                <a:lnTo>
                  <a:pt x="3294" y="1408"/>
                </a:lnTo>
                <a:lnTo>
                  <a:pt x="3325" y="1486"/>
                </a:lnTo>
                <a:lnTo>
                  <a:pt x="3372" y="1637"/>
                </a:lnTo>
                <a:lnTo>
                  <a:pt x="3377" y="1647"/>
                </a:lnTo>
                <a:lnTo>
                  <a:pt x="3372" y="1652"/>
                </a:lnTo>
                <a:lnTo>
                  <a:pt x="3346" y="1579"/>
                </a:lnTo>
                <a:lnTo>
                  <a:pt x="3362" y="1637"/>
                </a:lnTo>
                <a:lnTo>
                  <a:pt x="3362" y="1652"/>
                </a:lnTo>
                <a:lnTo>
                  <a:pt x="3356" y="1668"/>
                </a:lnTo>
                <a:lnTo>
                  <a:pt x="3351" y="1657"/>
                </a:lnTo>
                <a:lnTo>
                  <a:pt x="3346" y="1657"/>
                </a:lnTo>
                <a:lnTo>
                  <a:pt x="3341" y="1657"/>
                </a:lnTo>
                <a:lnTo>
                  <a:pt x="3330" y="1647"/>
                </a:lnTo>
                <a:lnTo>
                  <a:pt x="3325" y="1642"/>
                </a:lnTo>
                <a:lnTo>
                  <a:pt x="3336" y="1642"/>
                </a:lnTo>
                <a:lnTo>
                  <a:pt x="3341" y="1642"/>
                </a:lnTo>
                <a:lnTo>
                  <a:pt x="3346" y="1637"/>
                </a:lnTo>
                <a:lnTo>
                  <a:pt x="3330" y="1611"/>
                </a:lnTo>
                <a:lnTo>
                  <a:pt x="3320" y="1595"/>
                </a:lnTo>
                <a:lnTo>
                  <a:pt x="3310" y="1590"/>
                </a:lnTo>
                <a:lnTo>
                  <a:pt x="3299" y="1595"/>
                </a:lnTo>
                <a:lnTo>
                  <a:pt x="3315" y="1600"/>
                </a:lnTo>
                <a:lnTo>
                  <a:pt x="3336" y="1626"/>
                </a:lnTo>
                <a:lnTo>
                  <a:pt x="3336" y="1631"/>
                </a:lnTo>
                <a:lnTo>
                  <a:pt x="3325" y="1631"/>
                </a:lnTo>
                <a:lnTo>
                  <a:pt x="3315" y="1626"/>
                </a:lnTo>
                <a:lnTo>
                  <a:pt x="3304" y="1631"/>
                </a:lnTo>
                <a:lnTo>
                  <a:pt x="3299" y="1631"/>
                </a:lnTo>
                <a:lnTo>
                  <a:pt x="3299" y="1637"/>
                </a:lnTo>
                <a:lnTo>
                  <a:pt x="3310" y="1647"/>
                </a:lnTo>
                <a:lnTo>
                  <a:pt x="3330" y="1657"/>
                </a:lnTo>
                <a:lnTo>
                  <a:pt x="3351" y="1678"/>
                </a:lnTo>
                <a:lnTo>
                  <a:pt x="3351" y="1683"/>
                </a:lnTo>
                <a:lnTo>
                  <a:pt x="3351" y="1689"/>
                </a:lnTo>
                <a:lnTo>
                  <a:pt x="3346" y="1704"/>
                </a:lnTo>
                <a:lnTo>
                  <a:pt x="3341" y="1704"/>
                </a:lnTo>
                <a:lnTo>
                  <a:pt x="3330" y="1704"/>
                </a:lnTo>
                <a:lnTo>
                  <a:pt x="3330" y="1709"/>
                </a:lnTo>
                <a:lnTo>
                  <a:pt x="3341" y="1715"/>
                </a:lnTo>
                <a:lnTo>
                  <a:pt x="3320" y="1735"/>
                </a:lnTo>
                <a:lnTo>
                  <a:pt x="3320" y="1746"/>
                </a:lnTo>
                <a:lnTo>
                  <a:pt x="3320" y="1756"/>
                </a:lnTo>
                <a:lnTo>
                  <a:pt x="3320" y="1772"/>
                </a:lnTo>
                <a:lnTo>
                  <a:pt x="3315" y="1782"/>
                </a:lnTo>
                <a:lnTo>
                  <a:pt x="3299" y="1777"/>
                </a:lnTo>
                <a:lnTo>
                  <a:pt x="3289" y="1772"/>
                </a:lnTo>
                <a:lnTo>
                  <a:pt x="3294" y="1808"/>
                </a:lnTo>
                <a:lnTo>
                  <a:pt x="3263" y="1829"/>
                </a:lnTo>
                <a:lnTo>
                  <a:pt x="3258" y="1829"/>
                </a:lnTo>
                <a:lnTo>
                  <a:pt x="3252" y="1813"/>
                </a:lnTo>
                <a:lnTo>
                  <a:pt x="3242" y="1808"/>
                </a:lnTo>
                <a:lnTo>
                  <a:pt x="3232" y="1808"/>
                </a:lnTo>
                <a:lnTo>
                  <a:pt x="3211" y="1824"/>
                </a:lnTo>
                <a:lnTo>
                  <a:pt x="3195" y="1834"/>
                </a:lnTo>
                <a:lnTo>
                  <a:pt x="3190" y="1844"/>
                </a:lnTo>
                <a:lnTo>
                  <a:pt x="3206" y="1855"/>
                </a:lnTo>
                <a:lnTo>
                  <a:pt x="3221" y="1855"/>
                </a:lnTo>
                <a:lnTo>
                  <a:pt x="3237" y="1855"/>
                </a:lnTo>
                <a:lnTo>
                  <a:pt x="3242" y="1865"/>
                </a:lnTo>
                <a:lnTo>
                  <a:pt x="3247" y="1876"/>
                </a:lnTo>
                <a:lnTo>
                  <a:pt x="3252" y="1876"/>
                </a:lnTo>
                <a:lnTo>
                  <a:pt x="3263" y="1860"/>
                </a:lnTo>
                <a:lnTo>
                  <a:pt x="3263" y="1855"/>
                </a:lnTo>
                <a:lnTo>
                  <a:pt x="3263" y="1860"/>
                </a:lnTo>
                <a:lnTo>
                  <a:pt x="3258" y="1870"/>
                </a:lnTo>
                <a:lnTo>
                  <a:pt x="3252" y="1876"/>
                </a:lnTo>
                <a:lnTo>
                  <a:pt x="3252" y="1881"/>
                </a:lnTo>
                <a:lnTo>
                  <a:pt x="3258" y="1891"/>
                </a:lnTo>
                <a:lnTo>
                  <a:pt x="3278" y="1865"/>
                </a:lnTo>
                <a:lnTo>
                  <a:pt x="3268" y="1902"/>
                </a:lnTo>
                <a:lnTo>
                  <a:pt x="3252" y="1922"/>
                </a:lnTo>
                <a:lnTo>
                  <a:pt x="3242" y="1933"/>
                </a:lnTo>
                <a:lnTo>
                  <a:pt x="3258" y="1922"/>
                </a:lnTo>
                <a:lnTo>
                  <a:pt x="3289" y="1902"/>
                </a:lnTo>
                <a:lnTo>
                  <a:pt x="3284" y="1912"/>
                </a:lnTo>
                <a:lnTo>
                  <a:pt x="3278" y="1922"/>
                </a:lnTo>
                <a:lnTo>
                  <a:pt x="3299" y="1891"/>
                </a:lnTo>
                <a:lnTo>
                  <a:pt x="3304" y="1928"/>
                </a:lnTo>
                <a:lnTo>
                  <a:pt x="3304" y="1943"/>
                </a:lnTo>
                <a:lnTo>
                  <a:pt x="3299" y="1943"/>
                </a:lnTo>
                <a:lnTo>
                  <a:pt x="3294" y="1938"/>
                </a:lnTo>
                <a:lnTo>
                  <a:pt x="3289" y="1933"/>
                </a:lnTo>
                <a:lnTo>
                  <a:pt x="3268" y="1938"/>
                </a:lnTo>
                <a:lnTo>
                  <a:pt x="3258" y="1948"/>
                </a:lnTo>
                <a:lnTo>
                  <a:pt x="3252" y="1954"/>
                </a:lnTo>
                <a:lnTo>
                  <a:pt x="3237" y="1995"/>
                </a:lnTo>
                <a:lnTo>
                  <a:pt x="3232" y="2005"/>
                </a:lnTo>
                <a:lnTo>
                  <a:pt x="3232" y="2011"/>
                </a:lnTo>
                <a:lnTo>
                  <a:pt x="3242" y="2011"/>
                </a:lnTo>
                <a:lnTo>
                  <a:pt x="3273" y="1995"/>
                </a:lnTo>
                <a:lnTo>
                  <a:pt x="3273" y="1990"/>
                </a:lnTo>
                <a:lnTo>
                  <a:pt x="3268" y="1990"/>
                </a:lnTo>
                <a:lnTo>
                  <a:pt x="3252" y="1990"/>
                </a:lnTo>
                <a:lnTo>
                  <a:pt x="3263" y="1974"/>
                </a:lnTo>
                <a:lnTo>
                  <a:pt x="3289" y="1985"/>
                </a:lnTo>
                <a:lnTo>
                  <a:pt x="3294" y="1990"/>
                </a:lnTo>
                <a:lnTo>
                  <a:pt x="3289" y="1990"/>
                </a:lnTo>
                <a:lnTo>
                  <a:pt x="3289" y="1995"/>
                </a:lnTo>
                <a:lnTo>
                  <a:pt x="3289" y="2005"/>
                </a:lnTo>
                <a:lnTo>
                  <a:pt x="3284" y="2011"/>
                </a:lnTo>
                <a:lnTo>
                  <a:pt x="3278" y="2021"/>
                </a:lnTo>
                <a:lnTo>
                  <a:pt x="3263" y="2011"/>
                </a:lnTo>
                <a:lnTo>
                  <a:pt x="3258" y="2011"/>
                </a:lnTo>
                <a:lnTo>
                  <a:pt x="3242" y="2016"/>
                </a:lnTo>
                <a:lnTo>
                  <a:pt x="3237" y="2021"/>
                </a:lnTo>
                <a:lnTo>
                  <a:pt x="3247" y="2026"/>
                </a:lnTo>
                <a:lnTo>
                  <a:pt x="3258" y="2031"/>
                </a:lnTo>
                <a:lnTo>
                  <a:pt x="3263" y="2031"/>
                </a:lnTo>
                <a:lnTo>
                  <a:pt x="3263" y="2037"/>
                </a:lnTo>
                <a:lnTo>
                  <a:pt x="3252" y="2052"/>
                </a:lnTo>
                <a:lnTo>
                  <a:pt x="3232" y="2068"/>
                </a:lnTo>
                <a:lnTo>
                  <a:pt x="3221" y="2073"/>
                </a:lnTo>
                <a:lnTo>
                  <a:pt x="3216" y="2073"/>
                </a:lnTo>
                <a:lnTo>
                  <a:pt x="3211" y="2073"/>
                </a:lnTo>
                <a:lnTo>
                  <a:pt x="3211" y="2068"/>
                </a:lnTo>
                <a:lnTo>
                  <a:pt x="3226" y="2057"/>
                </a:lnTo>
                <a:lnTo>
                  <a:pt x="3211" y="2052"/>
                </a:lnTo>
                <a:lnTo>
                  <a:pt x="3180" y="2042"/>
                </a:lnTo>
                <a:lnTo>
                  <a:pt x="3175" y="2042"/>
                </a:lnTo>
                <a:lnTo>
                  <a:pt x="3175" y="2052"/>
                </a:lnTo>
                <a:lnTo>
                  <a:pt x="3169" y="2057"/>
                </a:lnTo>
                <a:lnTo>
                  <a:pt x="3164" y="2057"/>
                </a:lnTo>
                <a:lnTo>
                  <a:pt x="3169" y="2052"/>
                </a:lnTo>
                <a:lnTo>
                  <a:pt x="3164" y="2047"/>
                </a:lnTo>
                <a:lnTo>
                  <a:pt x="3154" y="2052"/>
                </a:lnTo>
                <a:lnTo>
                  <a:pt x="3149" y="2057"/>
                </a:lnTo>
                <a:lnTo>
                  <a:pt x="3149" y="2068"/>
                </a:lnTo>
                <a:lnTo>
                  <a:pt x="3143" y="2068"/>
                </a:lnTo>
                <a:lnTo>
                  <a:pt x="3133" y="2068"/>
                </a:lnTo>
                <a:lnTo>
                  <a:pt x="3128" y="2073"/>
                </a:lnTo>
                <a:lnTo>
                  <a:pt x="3128" y="2078"/>
                </a:lnTo>
                <a:lnTo>
                  <a:pt x="3128" y="2083"/>
                </a:lnTo>
                <a:lnTo>
                  <a:pt x="3133" y="2089"/>
                </a:lnTo>
                <a:lnTo>
                  <a:pt x="3143" y="2089"/>
                </a:lnTo>
                <a:lnTo>
                  <a:pt x="3149" y="2094"/>
                </a:lnTo>
                <a:lnTo>
                  <a:pt x="3149" y="2099"/>
                </a:lnTo>
                <a:lnTo>
                  <a:pt x="3154" y="2109"/>
                </a:lnTo>
                <a:lnTo>
                  <a:pt x="3149" y="2115"/>
                </a:lnTo>
                <a:lnTo>
                  <a:pt x="3143" y="2120"/>
                </a:lnTo>
                <a:lnTo>
                  <a:pt x="3128" y="2120"/>
                </a:lnTo>
                <a:lnTo>
                  <a:pt x="3112" y="2115"/>
                </a:lnTo>
                <a:lnTo>
                  <a:pt x="3117" y="2120"/>
                </a:lnTo>
                <a:lnTo>
                  <a:pt x="3123" y="2130"/>
                </a:lnTo>
                <a:lnTo>
                  <a:pt x="3123" y="2135"/>
                </a:lnTo>
                <a:lnTo>
                  <a:pt x="3112" y="2135"/>
                </a:lnTo>
                <a:lnTo>
                  <a:pt x="3112" y="2146"/>
                </a:lnTo>
                <a:lnTo>
                  <a:pt x="3112" y="2156"/>
                </a:lnTo>
                <a:lnTo>
                  <a:pt x="3107" y="2156"/>
                </a:lnTo>
                <a:lnTo>
                  <a:pt x="3091" y="2161"/>
                </a:lnTo>
                <a:lnTo>
                  <a:pt x="3081" y="2167"/>
                </a:lnTo>
                <a:lnTo>
                  <a:pt x="3086" y="2167"/>
                </a:lnTo>
                <a:lnTo>
                  <a:pt x="3091" y="2172"/>
                </a:lnTo>
                <a:lnTo>
                  <a:pt x="3091" y="2182"/>
                </a:lnTo>
                <a:lnTo>
                  <a:pt x="3091" y="2187"/>
                </a:lnTo>
                <a:lnTo>
                  <a:pt x="3086" y="2192"/>
                </a:lnTo>
                <a:lnTo>
                  <a:pt x="3097" y="2198"/>
                </a:lnTo>
                <a:lnTo>
                  <a:pt x="3102" y="2203"/>
                </a:lnTo>
                <a:lnTo>
                  <a:pt x="3102" y="2208"/>
                </a:lnTo>
                <a:lnTo>
                  <a:pt x="3102" y="2213"/>
                </a:lnTo>
                <a:lnTo>
                  <a:pt x="3107" y="2213"/>
                </a:lnTo>
                <a:lnTo>
                  <a:pt x="3112" y="2213"/>
                </a:lnTo>
                <a:lnTo>
                  <a:pt x="3117" y="2213"/>
                </a:lnTo>
                <a:lnTo>
                  <a:pt x="3117" y="2218"/>
                </a:lnTo>
                <a:lnTo>
                  <a:pt x="3123" y="2224"/>
                </a:lnTo>
                <a:lnTo>
                  <a:pt x="3128" y="2224"/>
                </a:lnTo>
                <a:lnTo>
                  <a:pt x="3138" y="2229"/>
                </a:lnTo>
                <a:lnTo>
                  <a:pt x="3143" y="2229"/>
                </a:lnTo>
                <a:lnTo>
                  <a:pt x="3149" y="2229"/>
                </a:lnTo>
                <a:lnTo>
                  <a:pt x="3154" y="2234"/>
                </a:lnTo>
                <a:lnTo>
                  <a:pt x="3154" y="2239"/>
                </a:lnTo>
                <a:lnTo>
                  <a:pt x="3159" y="2250"/>
                </a:lnTo>
                <a:lnTo>
                  <a:pt x="3169" y="2260"/>
                </a:lnTo>
                <a:lnTo>
                  <a:pt x="3169" y="2265"/>
                </a:lnTo>
                <a:lnTo>
                  <a:pt x="3164" y="2270"/>
                </a:lnTo>
                <a:lnTo>
                  <a:pt x="3164" y="2286"/>
                </a:lnTo>
                <a:lnTo>
                  <a:pt x="3169" y="2291"/>
                </a:lnTo>
                <a:lnTo>
                  <a:pt x="3169" y="2317"/>
                </a:lnTo>
                <a:lnTo>
                  <a:pt x="3175" y="2333"/>
                </a:lnTo>
                <a:lnTo>
                  <a:pt x="3195" y="2380"/>
                </a:lnTo>
                <a:lnTo>
                  <a:pt x="3190" y="2374"/>
                </a:lnTo>
                <a:lnTo>
                  <a:pt x="3185" y="2364"/>
                </a:lnTo>
                <a:lnTo>
                  <a:pt x="3180" y="2359"/>
                </a:lnTo>
                <a:lnTo>
                  <a:pt x="3180" y="2369"/>
                </a:lnTo>
                <a:lnTo>
                  <a:pt x="3185" y="2374"/>
                </a:lnTo>
                <a:lnTo>
                  <a:pt x="3180" y="2385"/>
                </a:lnTo>
                <a:lnTo>
                  <a:pt x="3185" y="2390"/>
                </a:lnTo>
                <a:lnTo>
                  <a:pt x="3190" y="2390"/>
                </a:lnTo>
                <a:lnTo>
                  <a:pt x="3190" y="2395"/>
                </a:lnTo>
                <a:lnTo>
                  <a:pt x="3185" y="2400"/>
                </a:lnTo>
                <a:lnTo>
                  <a:pt x="3180" y="2400"/>
                </a:lnTo>
                <a:lnTo>
                  <a:pt x="3180" y="2390"/>
                </a:lnTo>
                <a:lnTo>
                  <a:pt x="3175" y="2390"/>
                </a:lnTo>
                <a:lnTo>
                  <a:pt x="3169" y="2390"/>
                </a:lnTo>
                <a:lnTo>
                  <a:pt x="3169" y="2400"/>
                </a:lnTo>
                <a:lnTo>
                  <a:pt x="3164" y="2405"/>
                </a:lnTo>
                <a:lnTo>
                  <a:pt x="3175" y="2411"/>
                </a:lnTo>
                <a:lnTo>
                  <a:pt x="3175" y="2416"/>
                </a:lnTo>
                <a:lnTo>
                  <a:pt x="3159" y="2411"/>
                </a:lnTo>
                <a:lnTo>
                  <a:pt x="3138" y="2411"/>
                </a:lnTo>
                <a:lnTo>
                  <a:pt x="3133" y="2411"/>
                </a:lnTo>
                <a:lnTo>
                  <a:pt x="3128" y="2405"/>
                </a:lnTo>
                <a:lnTo>
                  <a:pt x="3107" y="2380"/>
                </a:lnTo>
                <a:lnTo>
                  <a:pt x="3091" y="2364"/>
                </a:lnTo>
                <a:lnTo>
                  <a:pt x="3086" y="2364"/>
                </a:lnTo>
                <a:lnTo>
                  <a:pt x="3086" y="2369"/>
                </a:lnTo>
                <a:lnTo>
                  <a:pt x="3086" y="2380"/>
                </a:lnTo>
                <a:lnTo>
                  <a:pt x="3097" y="2400"/>
                </a:lnTo>
                <a:lnTo>
                  <a:pt x="3128" y="2431"/>
                </a:lnTo>
                <a:lnTo>
                  <a:pt x="3128" y="2437"/>
                </a:lnTo>
                <a:lnTo>
                  <a:pt x="3128" y="2442"/>
                </a:lnTo>
                <a:lnTo>
                  <a:pt x="3128" y="2437"/>
                </a:lnTo>
                <a:lnTo>
                  <a:pt x="3123" y="2431"/>
                </a:lnTo>
                <a:lnTo>
                  <a:pt x="3117" y="2437"/>
                </a:lnTo>
                <a:lnTo>
                  <a:pt x="3117" y="2442"/>
                </a:lnTo>
                <a:lnTo>
                  <a:pt x="3112" y="2437"/>
                </a:lnTo>
                <a:lnTo>
                  <a:pt x="3107" y="2431"/>
                </a:lnTo>
                <a:lnTo>
                  <a:pt x="3102" y="2431"/>
                </a:lnTo>
                <a:lnTo>
                  <a:pt x="3091" y="2431"/>
                </a:lnTo>
                <a:lnTo>
                  <a:pt x="3086" y="2437"/>
                </a:lnTo>
                <a:lnTo>
                  <a:pt x="3081" y="2442"/>
                </a:lnTo>
                <a:lnTo>
                  <a:pt x="3076" y="2447"/>
                </a:lnTo>
                <a:lnTo>
                  <a:pt x="3045" y="2405"/>
                </a:lnTo>
                <a:lnTo>
                  <a:pt x="3034" y="2380"/>
                </a:lnTo>
                <a:lnTo>
                  <a:pt x="3029" y="2364"/>
                </a:lnTo>
                <a:lnTo>
                  <a:pt x="3019" y="2359"/>
                </a:lnTo>
                <a:lnTo>
                  <a:pt x="3013" y="2359"/>
                </a:lnTo>
                <a:lnTo>
                  <a:pt x="3013" y="2364"/>
                </a:lnTo>
                <a:lnTo>
                  <a:pt x="3019" y="2385"/>
                </a:lnTo>
                <a:lnTo>
                  <a:pt x="3045" y="2437"/>
                </a:lnTo>
                <a:lnTo>
                  <a:pt x="3055" y="2457"/>
                </a:lnTo>
                <a:lnTo>
                  <a:pt x="3050" y="2457"/>
                </a:lnTo>
                <a:lnTo>
                  <a:pt x="3045" y="2452"/>
                </a:lnTo>
                <a:lnTo>
                  <a:pt x="3045" y="2463"/>
                </a:lnTo>
                <a:lnTo>
                  <a:pt x="3039" y="2468"/>
                </a:lnTo>
                <a:lnTo>
                  <a:pt x="3039" y="2473"/>
                </a:lnTo>
                <a:lnTo>
                  <a:pt x="3045" y="2473"/>
                </a:lnTo>
                <a:lnTo>
                  <a:pt x="3039" y="2473"/>
                </a:lnTo>
                <a:lnTo>
                  <a:pt x="3039" y="2478"/>
                </a:lnTo>
                <a:lnTo>
                  <a:pt x="3039" y="2483"/>
                </a:lnTo>
                <a:lnTo>
                  <a:pt x="3039" y="2489"/>
                </a:lnTo>
                <a:lnTo>
                  <a:pt x="3039" y="2483"/>
                </a:lnTo>
                <a:lnTo>
                  <a:pt x="3034" y="2478"/>
                </a:lnTo>
                <a:lnTo>
                  <a:pt x="3029" y="2489"/>
                </a:lnTo>
                <a:lnTo>
                  <a:pt x="3034" y="2489"/>
                </a:lnTo>
                <a:lnTo>
                  <a:pt x="3024" y="2489"/>
                </a:lnTo>
                <a:lnTo>
                  <a:pt x="3013" y="2473"/>
                </a:lnTo>
                <a:lnTo>
                  <a:pt x="3008" y="2473"/>
                </a:lnTo>
                <a:lnTo>
                  <a:pt x="3008" y="2478"/>
                </a:lnTo>
                <a:lnTo>
                  <a:pt x="3003" y="2483"/>
                </a:lnTo>
                <a:lnTo>
                  <a:pt x="2998" y="2489"/>
                </a:lnTo>
                <a:lnTo>
                  <a:pt x="2676" y="2489"/>
                </a:lnTo>
                <a:lnTo>
                  <a:pt x="2655" y="2473"/>
                </a:lnTo>
                <a:lnTo>
                  <a:pt x="2660" y="2489"/>
                </a:lnTo>
                <a:lnTo>
                  <a:pt x="2400" y="2483"/>
                </a:lnTo>
                <a:lnTo>
                  <a:pt x="2115" y="2478"/>
                </a:lnTo>
                <a:lnTo>
                  <a:pt x="2037" y="2478"/>
                </a:lnTo>
                <a:lnTo>
                  <a:pt x="1995" y="2447"/>
                </a:lnTo>
                <a:lnTo>
                  <a:pt x="1980" y="2431"/>
                </a:lnTo>
                <a:lnTo>
                  <a:pt x="1990" y="2442"/>
                </a:lnTo>
                <a:lnTo>
                  <a:pt x="2021" y="2473"/>
                </a:lnTo>
                <a:lnTo>
                  <a:pt x="1855" y="2468"/>
                </a:lnTo>
                <a:lnTo>
                  <a:pt x="1595" y="2463"/>
                </a:lnTo>
                <a:lnTo>
                  <a:pt x="1335" y="2463"/>
                </a:lnTo>
                <a:lnTo>
                  <a:pt x="1081" y="2457"/>
                </a:lnTo>
                <a:lnTo>
                  <a:pt x="816" y="2442"/>
                </a:lnTo>
                <a:lnTo>
                  <a:pt x="707" y="2437"/>
                </a:lnTo>
                <a:lnTo>
                  <a:pt x="577" y="2437"/>
                </a:lnTo>
                <a:lnTo>
                  <a:pt x="322" y="2437"/>
                </a:lnTo>
                <a:lnTo>
                  <a:pt x="333" y="2369"/>
                </a:lnTo>
                <a:lnTo>
                  <a:pt x="333" y="2364"/>
                </a:lnTo>
                <a:lnTo>
                  <a:pt x="333" y="2374"/>
                </a:lnTo>
                <a:lnTo>
                  <a:pt x="327" y="2385"/>
                </a:lnTo>
                <a:lnTo>
                  <a:pt x="327" y="2364"/>
                </a:lnTo>
                <a:lnTo>
                  <a:pt x="327" y="2348"/>
                </a:lnTo>
                <a:lnTo>
                  <a:pt x="327" y="2343"/>
                </a:lnTo>
                <a:lnTo>
                  <a:pt x="327" y="2338"/>
                </a:lnTo>
                <a:lnTo>
                  <a:pt x="327" y="2333"/>
                </a:lnTo>
                <a:lnTo>
                  <a:pt x="322" y="2343"/>
                </a:lnTo>
                <a:lnTo>
                  <a:pt x="327" y="2260"/>
                </a:lnTo>
                <a:lnTo>
                  <a:pt x="333" y="2167"/>
                </a:lnTo>
                <a:lnTo>
                  <a:pt x="327" y="2167"/>
                </a:lnTo>
                <a:lnTo>
                  <a:pt x="327" y="2203"/>
                </a:lnTo>
                <a:lnTo>
                  <a:pt x="317" y="2229"/>
                </a:lnTo>
                <a:lnTo>
                  <a:pt x="322" y="2208"/>
                </a:lnTo>
                <a:lnTo>
                  <a:pt x="322" y="2192"/>
                </a:lnTo>
                <a:lnTo>
                  <a:pt x="322" y="2208"/>
                </a:lnTo>
                <a:lnTo>
                  <a:pt x="317" y="2213"/>
                </a:lnTo>
                <a:lnTo>
                  <a:pt x="317" y="2192"/>
                </a:lnTo>
                <a:lnTo>
                  <a:pt x="322" y="2172"/>
                </a:lnTo>
                <a:lnTo>
                  <a:pt x="322" y="2182"/>
                </a:lnTo>
                <a:lnTo>
                  <a:pt x="327" y="2156"/>
                </a:lnTo>
                <a:lnTo>
                  <a:pt x="333" y="2151"/>
                </a:lnTo>
                <a:lnTo>
                  <a:pt x="333" y="2141"/>
                </a:lnTo>
                <a:lnTo>
                  <a:pt x="338" y="2120"/>
                </a:lnTo>
                <a:lnTo>
                  <a:pt x="333" y="2115"/>
                </a:lnTo>
                <a:lnTo>
                  <a:pt x="327" y="2120"/>
                </a:lnTo>
                <a:lnTo>
                  <a:pt x="327" y="2094"/>
                </a:lnTo>
                <a:lnTo>
                  <a:pt x="327" y="2083"/>
                </a:lnTo>
                <a:lnTo>
                  <a:pt x="327" y="2073"/>
                </a:lnTo>
                <a:lnTo>
                  <a:pt x="327" y="2094"/>
                </a:lnTo>
                <a:lnTo>
                  <a:pt x="333" y="2052"/>
                </a:lnTo>
                <a:lnTo>
                  <a:pt x="333" y="2057"/>
                </a:lnTo>
                <a:lnTo>
                  <a:pt x="333" y="2037"/>
                </a:lnTo>
                <a:lnTo>
                  <a:pt x="338" y="2021"/>
                </a:lnTo>
                <a:lnTo>
                  <a:pt x="333" y="2016"/>
                </a:lnTo>
                <a:lnTo>
                  <a:pt x="333" y="2037"/>
                </a:lnTo>
                <a:lnTo>
                  <a:pt x="327" y="2052"/>
                </a:lnTo>
                <a:lnTo>
                  <a:pt x="327" y="2037"/>
                </a:lnTo>
                <a:lnTo>
                  <a:pt x="327" y="2016"/>
                </a:lnTo>
                <a:lnTo>
                  <a:pt x="322" y="2057"/>
                </a:lnTo>
                <a:lnTo>
                  <a:pt x="317" y="2078"/>
                </a:lnTo>
                <a:lnTo>
                  <a:pt x="317" y="2099"/>
                </a:lnTo>
                <a:lnTo>
                  <a:pt x="322" y="2094"/>
                </a:lnTo>
                <a:lnTo>
                  <a:pt x="317" y="2130"/>
                </a:lnTo>
                <a:lnTo>
                  <a:pt x="317" y="2161"/>
                </a:lnTo>
                <a:lnTo>
                  <a:pt x="307" y="2156"/>
                </a:lnTo>
                <a:lnTo>
                  <a:pt x="307" y="2234"/>
                </a:lnTo>
                <a:lnTo>
                  <a:pt x="307" y="2307"/>
                </a:lnTo>
                <a:lnTo>
                  <a:pt x="302" y="2322"/>
                </a:lnTo>
                <a:lnTo>
                  <a:pt x="302" y="2328"/>
                </a:lnTo>
                <a:lnTo>
                  <a:pt x="302" y="2333"/>
                </a:lnTo>
                <a:lnTo>
                  <a:pt x="296" y="2338"/>
                </a:lnTo>
                <a:lnTo>
                  <a:pt x="296" y="2343"/>
                </a:lnTo>
                <a:lnTo>
                  <a:pt x="302" y="2338"/>
                </a:lnTo>
                <a:lnTo>
                  <a:pt x="296" y="2354"/>
                </a:lnTo>
                <a:lnTo>
                  <a:pt x="296" y="2359"/>
                </a:lnTo>
                <a:lnTo>
                  <a:pt x="302" y="2364"/>
                </a:lnTo>
                <a:lnTo>
                  <a:pt x="302" y="2369"/>
                </a:lnTo>
                <a:lnTo>
                  <a:pt x="307" y="2354"/>
                </a:lnTo>
                <a:lnTo>
                  <a:pt x="307" y="2343"/>
                </a:lnTo>
                <a:lnTo>
                  <a:pt x="317" y="2343"/>
                </a:lnTo>
                <a:lnTo>
                  <a:pt x="307" y="2395"/>
                </a:lnTo>
                <a:lnTo>
                  <a:pt x="302" y="2416"/>
                </a:lnTo>
                <a:lnTo>
                  <a:pt x="296" y="2426"/>
                </a:lnTo>
                <a:lnTo>
                  <a:pt x="296" y="2437"/>
                </a:lnTo>
                <a:lnTo>
                  <a:pt x="291" y="2437"/>
                </a:lnTo>
                <a:lnTo>
                  <a:pt x="239" y="2447"/>
                </a:lnTo>
                <a:lnTo>
                  <a:pt x="208" y="2457"/>
                </a:lnTo>
                <a:lnTo>
                  <a:pt x="187" y="2468"/>
                </a:lnTo>
                <a:lnTo>
                  <a:pt x="187" y="2483"/>
                </a:lnTo>
                <a:lnTo>
                  <a:pt x="192" y="2494"/>
                </a:lnTo>
                <a:lnTo>
                  <a:pt x="203" y="2499"/>
                </a:lnTo>
                <a:lnTo>
                  <a:pt x="218" y="2509"/>
                </a:lnTo>
                <a:lnTo>
                  <a:pt x="255" y="2525"/>
                </a:lnTo>
                <a:lnTo>
                  <a:pt x="291" y="2530"/>
                </a:lnTo>
                <a:lnTo>
                  <a:pt x="286" y="2598"/>
                </a:lnTo>
                <a:lnTo>
                  <a:pt x="291" y="2598"/>
                </a:lnTo>
                <a:lnTo>
                  <a:pt x="286" y="2613"/>
                </a:lnTo>
                <a:lnTo>
                  <a:pt x="286" y="2634"/>
                </a:lnTo>
                <a:lnTo>
                  <a:pt x="291" y="2650"/>
                </a:lnTo>
                <a:lnTo>
                  <a:pt x="286" y="2660"/>
                </a:lnTo>
                <a:lnTo>
                  <a:pt x="296" y="2676"/>
                </a:lnTo>
                <a:lnTo>
                  <a:pt x="286" y="2717"/>
                </a:lnTo>
                <a:lnTo>
                  <a:pt x="291" y="2707"/>
                </a:lnTo>
                <a:lnTo>
                  <a:pt x="286" y="2722"/>
                </a:lnTo>
                <a:lnTo>
                  <a:pt x="286" y="2780"/>
                </a:lnTo>
                <a:lnTo>
                  <a:pt x="276" y="2842"/>
                </a:lnTo>
                <a:lnTo>
                  <a:pt x="281" y="2831"/>
                </a:lnTo>
                <a:lnTo>
                  <a:pt x="286" y="2837"/>
                </a:lnTo>
                <a:lnTo>
                  <a:pt x="276" y="2878"/>
                </a:lnTo>
                <a:lnTo>
                  <a:pt x="276" y="2930"/>
                </a:lnTo>
                <a:lnTo>
                  <a:pt x="281" y="2930"/>
                </a:lnTo>
                <a:lnTo>
                  <a:pt x="276" y="2946"/>
                </a:lnTo>
                <a:lnTo>
                  <a:pt x="281" y="2946"/>
                </a:lnTo>
                <a:lnTo>
                  <a:pt x="276" y="2998"/>
                </a:lnTo>
                <a:lnTo>
                  <a:pt x="270" y="3039"/>
                </a:lnTo>
                <a:lnTo>
                  <a:pt x="276" y="3029"/>
                </a:lnTo>
                <a:lnTo>
                  <a:pt x="281" y="3024"/>
                </a:lnTo>
                <a:lnTo>
                  <a:pt x="276" y="3102"/>
                </a:lnTo>
                <a:lnTo>
                  <a:pt x="276" y="3107"/>
                </a:lnTo>
                <a:lnTo>
                  <a:pt x="327" y="3107"/>
                </a:lnTo>
                <a:lnTo>
                  <a:pt x="333" y="3086"/>
                </a:lnTo>
                <a:lnTo>
                  <a:pt x="327" y="3086"/>
                </a:lnTo>
                <a:lnTo>
                  <a:pt x="327" y="3076"/>
                </a:lnTo>
                <a:lnTo>
                  <a:pt x="327" y="3081"/>
                </a:lnTo>
                <a:lnTo>
                  <a:pt x="322" y="3076"/>
                </a:lnTo>
                <a:lnTo>
                  <a:pt x="317" y="3076"/>
                </a:lnTo>
                <a:lnTo>
                  <a:pt x="317" y="3060"/>
                </a:lnTo>
                <a:lnTo>
                  <a:pt x="322" y="3050"/>
                </a:lnTo>
                <a:lnTo>
                  <a:pt x="322" y="3044"/>
                </a:lnTo>
                <a:lnTo>
                  <a:pt x="322" y="3034"/>
                </a:lnTo>
                <a:lnTo>
                  <a:pt x="322" y="3013"/>
                </a:lnTo>
                <a:lnTo>
                  <a:pt x="322" y="2998"/>
                </a:lnTo>
                <a:lnTo>
                  <a:pt x="327" y="2982"/>
                </a:lnTo>
                <a:lnTo>
                  <a:pt x="327" y="2961"/>
                </a:lnTo>
                <a:lnTo>
                  <a:pt x="327" y="2972"/>
                </a:lnTo>
                <a:lnTo>
                  <a:pt x="322" y="2977"/>
                </a:lnTo>
                <a:lnTo>
                  <a:pt x="322" y="2961"/>
                </a:lnTo>
                <a:lnTo>
                  <a:pt x="327" y="2941"/>
                </a:lnTo>
                <a:lnTo>
                  <a:pt x="468" y="2946"/>
                </a:lnTo>
                <a:lnTo>
                  <a:pt x="582" y="2941"/>
                </a:lnTo>
                <a:lnTo>
                  <a:pt x="722" y="2941"/>
                </a:lnTo>
                <a:lnTo>
                  <a:pt x="915" y="2941"/>
                </a:lnTo>
                <a:lnTo>
                  <a:pt x="977" y="2935"/>
                </a:lnTo>
                <a:lnTo>
                  <a:pt x="1034" y="2930"/>
                </a:lnTo>
                <a:lnTo>
                  <a:pt x="1122" y="2930"/>
                </a:lnTo>
                <a:lnTo>
                  <a:pt x="1226" y="2935"/>
                </a:lnTo>
                <a:lnTo>
                  <a:pt x="1413" y="2935"/>
                </a:lnTo>
                <a:lnTo>
                  <a:pt x="1574" y="2941"/>
                </a:lnTo>
                <a:lnTo>
                  <a:pt x="1735" y="2941"/>
                </a:lnTo>
                <a:lnTo>
                  <a:pt x="2452" y="2935"/>
                </a:lnTo>
                <a:lnTo>
                  <a:pt x="1980" y="2935"/>
                </a:lnTo>
                <a:lnTo>
                  <a:pt x="1829" y="2935"/>
                </a:lnTo>
                <a:lnTo>
                  <a:pt x="1522" y="2935"/>
                </a:lnTo>
                <a:lnTo>
                  <a:pt x="1439" y="2935"/>
                </a:lnTo>
                <a:lnTo>
                  <a:pt x="1091" y="2930"/>
                </a:lnTo>
                <a:lnTo>
                  <a:pt x="1050" y="2930"/>
                </a:lnTo>
                <a:lnTo>
                  <a:pt x="935" y="2930"/>
                </a:lnTo>
                <a:lnTo>
                  <a:pt x="868" y="2935"/>
                </a:lnTo>
                <a:lnTo>
                  <a:pt x="592" y="2935"/>
                </a:lnTo>
                <a:lnTo>
                  <a:pt x="437" y="2935"/>
                </a:lnTo>
                <a:lnTo>
                  <a:pt x="379" y="2930"/>
                </a:lnTo>
                <a:lnTo>
                  <a:pt x="327" y="2935"/>
                </a:lnTo>
                <a:lnTo>
                  <a:pt x="333" y="2909"/>
                </a:lnTo>
                <a:lnTo>
                  <a:pt x="327" y="2925"/>
                </a:lnTo>
                <a:lnTo>
                  <a:pt x="322" y="2930"/>
                </a:lnTo>
                <a:lnTo>
                  <a:pt x="322" y="2915"/>
                </a:lnTo>
                <a:lnTo>
                  <a:pt x="322" y="2899"/>
                </a:lnTo>
                <a:lnTo>
                  <a:pt x="327" y="2904"/>
                </a:lnTo>
                <a:lnTo>
                  <a:pt x="333" y="2899"/>
                </a:lnTo>
                <a:lnTo>
                  <a:pt x="327" y="2889"/>
                </a:lnTo>
                <a:lnTo>
                  <a:pt x="322" y="2889"/>
                </a:lnTo>
                <a:lnTo>
                  <a:pt x="338" y="2831"/>
                </a:lnTo>
                <a:lnTo>
                  <a:pt x="333" y="2831"/>
                </a:lnTo>
                <a:lnTo>
                  <a:pt x="333" y="2837"/>
                </a:lnTo>
                <a:lnTo>
                  <a:pt x="327" y="2842"/>
                </a:lnTo>
                <a:lnTo>
                  <a:pt x="327" y="2857"/>
                </a:lnTo>
                <a:lnTo>
                  <a:pt x="322" y="2857"/>
                </a:lnTo>
                <a:lnTo>
                  <a:pt x="322" y="2842"/>
                </a:lnTo>
                <a:lnTo>
                  <a:pt x="327" y="2811"/>
                </a:lnTo>
                <a:lnTo>
                  <a:pt x="317" y="2842"/>
                </a:lnTo>
                <a:lnTo>
                  <a:pt x="317" y="2795"/>
                </a:lnTo>
                <a:lnTo>
                  <a:pt x="317" y="2754"/>
                </a:lnTo>
                <a:lnTo>
                  <a:pt x="322" y="2670"/>
                </a:lnTo>
                <a:lnTo>
                  <a:pt x="327" y="2691"/>
                </a:lnTo>
                <a:lnTo>
                  <a:pt x="327" y="2696"/>
                </a:lnTo>
                <a:lnTo>
                  <a:pt x="333" y="2696"/>
                </a:lnTo>
                <a:lnTo>
                  <a:pt x="338" y="2639"/>
                </a:lnTo>
                <a:lnTo>
                  <a:pt x="338" y="2644"/>
                </a:lnTo>
                <a:lnTo>
                  <a:pt x="338" y="2618"/>
                </a:lnTo>
                <a:lnTo>
                  <a:pt x="338" y="2608"/>
                </a:lnTo>
                <a:lnTo>
                  <a:pt x="333" y="2598"/>
                </a:lnTo>
                <a:lnTo>
                  <a:pt x="333" y="2608"/>
                </a:lnTo>
                <a:lnTo>
                  <a:pt x="333" y="2618"/>
                </a:lnTo>
                <a:lnTo>
                  <a:pt x="327" y="2618"/>
                </a:lnTo>
                <a:lnTo>
                  <a:pt x="333" y="2582"/>
                </a:lnTo>
                <a:lnTo>
                  <a:pt x="327" y="2608"/>
                </a:lnTo>
                <a:lnTo>
                  <a:pt x="327" y="2634"/>
                </a:lnTo>
                <a:lnTo>
                  <a:pt x="327" y="2629"/>
                </a:lnTo>
                <a:lnTo>
                  <a:pt x="333" y="2618"/>
                </a:lnTo>
                <a:lnTo>
                  <a:pt x="327" y="2655"/>
                </a:lnTo>
                <a:lnTo>
                  <a:pt x="317" y="2676"/>
                </a:lnTo>
                <a:lnTo>
                  <a:pt x="317" y="2681"/>
                </a:lnTo>
                <a:lnTo>
                  <a:pt x="317" y="2676"/>
                </a:lnTo>
                <a:lnTo>
                  <a:pt x="307" y="2655"/>
                </a:lnTo>
                <a:lnTo>
                  <a:pt x="322" y="2613"/>
                </a:lnTo>
                <a:lnTo>
                  <a:pt x="327" y="2567"/>
                </a:lnTo>
                <a:lnTo>
                  <a:pt x="317" y="2546"/>
                </a:lnTo>
                <a:lnTo>
                  <a:pt x="327" y="2535"/>
                </a:lnTo>
                <a:lnTo>
                  <a:pt x="447" y="2541"/>
                </a:lnTo>
                <a:lnTo>
                  <a:pt x="525" y="2546"/>
                </a:lnTo>
                <a:lnTo>
                  <a:pt x="618" y="2551"/>
                </a:lnTo>
                <a:lnTo>
                  <a:pt x="592" y="2546"/>
                </a:lnTo>
                <a:lnTo>
                  <a:pt x="598" y="2546"/>
                </a:lnTo>
                <a:lnTo>
                  <a:pt x="665" y="2541"/>
                </a:lnTo>
                <a:lnTo>
                  <a:pt x="769" y="2541"/>
                </a:lnTo>
                <a:lnTo>
                  <a:pt x="831" y="2546"/>
                </a:lnTo>
                <a:lnTo>
                  <a:pt x="883" y="2556"/>
                </a:lnTo>
                <a:lnTo>
                  <a:pt x="1003" y="2572"/>
                </a:lnTo>
                <a:lnTo>
                  <a:pt x="1003" y="2577"/>
                </a:lnTo>
                <a:lnTo>
                  <a:pt x="1013" y="2582"/>
                </a:lnTo>
                <a:lnTo>
                  <a:pt x="1070" y="2593"/>
                </a:lnTo>
                <a:lnTo>
                  <a:pt x="1143" y="2593"/>
                </a:lnTo>
                <a:lnTo>
                  <a:pt x="1252" y="2593"/>
                </a:lnTo>
                <a:lnTo>
                  <a:pt x="1257" y="2598"/>
                </a:lnTo>
                <a:lnTo>
                  <a:pt x="1257" y="2603"/>
                </a:lnTo>
                <a:lnTo>
                  <a:pt x="1268" y="2603"/>
                </a:lnTo>
                <a:lnTo>
                  <a:pt x="1309" y="2608"/>
                </a:lnTo>
                <a:lnTo>
                  <a:pt x="1372" y="2608"/>
                </a:lnTo>
                <a:lnTo>
                  <a:pt x="1408" y="2603"/>
                </a:lnTo>
                <a:lnTo>
                  <a:pt x="1455" y="2598"/>
                </a:lnTo>
                <a:lnTo>
                  <a:pt x="1522" y="2593"/>
                </a:lnTo>
                <a:lnTo>
                  <a:pt x="1642" y="2587"/>
                </a:lnTo>
                <a:lnTo>
                  <a:pt x="1761" y="2582"/>
                </a:lnTo>
                <a:lnTo>
                  <a:pt x="1709" y="2582"/>
                </a:lnTo>
                <a:lnTo>
                  <a:pt x="1460" y="2587"/>
                </a:lnTo>
                <a:lnTo>
                  <a:pt x="1283" y="2582"/>
                </a:lnTo>
                <a:lnTo>
                  <a:pt x="1237" y="2577"/>
                </a:lnTo>
                <a:lnTo>
                  <a:pt x="1439" y="2577"/>
                </a:lnTo>
                <a:lnTo>
                  <a:pt x="1647" y="2577"/>
                </a:lnTo>
                <a:lnTo>
                  <a:pt x="1834" y="2577"/>
                </a:lnTo>
                <a:lnTo>
                  <a:pt x="1761" y="2582"/>
                </a:lnTo>
                <a:lnTo>
                  <a:pt x="1912" y="2582"/>
                </a:lnTo>
                <a:lnTo>
                  <a:pt x="2203" y="2582"/>
                </a:lnTo>
                <a:lnTo>
                  <a:pt x="2208" y="2587"/>
                </a:lnTo>
                <a:lnTo>
                  <a:pt x="2203" y="2582"/>
                </a:lnTo>
                <a:lnTo>
                  <a:pt x="2904" y="2577"/>
                </a:lnTo>
                <a:lnTo>
                  <a:pt x="2889" y="2582"/>
                </a:lnTo>
                <a:lnTo>
                  <a:pt x="2889" y="2587"/>
                </a:lnTo>
                <a:lnTo>
                  <a:pt x="2894" y="2587"/>
                </a:lnTo>
                <a:lnTo>
                  <a:pt x="2894" y="2593"/>
                </a:lnTo>
                <a:lnTo>
                  <a:pt x="2889" y="2593"/>
                </a:lnTo>
                <a:lnTo>
                  <a:pt x="2878" y="2587"/>
                </a:lnTo>
                <a:lnTo>
                  <a:pt x="2873" y="2582"/>
                </a:lnTo>
                <a:lnTo>
                  <a:pt x="2863" y="2582"/>
                </a:lnTo>
                <a:lnTo>
                  <a:pt x="2863" y="2587"/>
                </a:lnTo>
                <a:lnTo>
                  <a:pt x="2868" y="2587"/>
                </a:lnTo>
                <a:lnTo>
                  <a:pt x="2873" y="2598"/>
                </a:lnTo>
                <a:lnTo>
                  <a:pt x="2873" y="2613"/>
                </a:lnTo>
                <a:lnTo>
                  <a:pt x="2878" y="2618"/>
                </a:lnTo>
                <a:lnTo>
                  <a:pt x="2884" y="2618"/>
                </a:lnTo>
                <a:lnTo>
                  <a:pt x="2878" y="2629"/>
                </a:lnTo>
                <a:lnTo>
                  <a:pt x="2868" y="2634"/>
                </a:lnTo>
                <a:lnTo>
                  <a:pt x="2863" y="2644"/>
                </a:lnTo>
                <a:lnTo>
                  <a:pt x="2863" y="2660"/>
                </a:lnTo>
                <a:lnTo>
                  <a:pt x="2837" y="2670"/>
                </a:lnTo>
                <a:lnTo>
                  <a:pt x="2816" y="2676"/>
                </a:lnTo>
                <a:lnTo>
                  <a:pt x="2806" y="2686"/>
                </a:lnTo>
                <a:lnTo>
                  <a:pt x="2806" y="2707"/>
                </a:lnTo>
                <a:lnTo>
                  <a:pt x="2800" y="2722"/>
                </a:lnTo>
                <a:lnTo>
                  <a:pt x="2795" y="2738"/>
                </a:lnTo>
                <a:lnTo>
                  <a:pt x="2780" y="2754"/>
                </a:lnTo>
                <a:lnTo>
                  <a:pt x="2754" y="2774"/>
                </a:lnTo>
                <a:lnTo>
                  <a:pt x="2743" y="2785"/>
                </a:lnTo>
                <a:lnTo>
                  <a:pt x="2743" y="2790"/>
                </a:lnTo>
                <a:lnTo>
                  <a:pt x="2759" y="2790"/>
                </a:lnTo>
                <a:lnTo>
                  <a:pt x="2780" y="2795"/>
                </a:lnTo>
                <a:lnTo>
                  <a:pt x="2785" y="2805"/>
                </a:lnTo>
                <a:lnTo>
                  <a:pt x="2785" y="2811"/>
                </a:lnTo>
                <a:lnTo>
                  <a:pt x="2769" y="2821"/>
                </a:lnTo>
                <a:lnTo>
                  <a:pt x="2754" y="2826"/>
                </a:lnTo>
                <a:lnTo>
                  <a:pt x="2733" y="2826"/>
                </a:lnTo>
                <a:lnTo>
                  <a:pt x="2712" y="2816"/>
                </a:lnTo>
                <a:lnTo>
                  <a:pt x="2686" y="2811"/>
                </a:lnTo>
                <a:lnTo>
                  <a:pt x="2665" y="2811"/>
                </a:lnTo>
                <a:lnTo>
                  <a:pt x="2645" y="2826"/>
                </a:lnTo>
                <a:lnTo>
                  <a:pt x="2634" y="2842"/>
                </a:lnTo>
                <a:lnTo>
                  <a:pt x="2634" y="2857"/>
                </a:lnTo>
                <a:lnTo>
                  <a:pt x="2639" y="2863"/>
                </a:lnTo>
                <a:lnTo>
                  <a:pt x="2655" y="2857"/>
                </a:lnTo>
                <a:lnTo>
                  <a:pt x="2665" y="2852"/>
                </a:lnTo>
                <a:lnTo>
                  <a:pt x="2681" y="2852"/>
                </a:lnTo>
                <a:lnTo>
                  <a:pt x="2691" y="2863"/>
                </a:lnTo>
                <a:lnTo>
                  <a:pt x="1637" y="2868"/>
                </a:lnTo>
                <a:lnTo>
                  <a:pt x="1398" y="2863"/>
                </a:lnTo>
                <a:lnTo>
                  <a:pt x="1164" y="2863"/>
                </a:lnTo>
                <a:lnTo>
                  <a:pt x="1029" y="2852"/>
                </a:lnTo>
                <a:lnTo>
                  <a:pt x="946" y="2847"/>
                </a:lnTo>
                <a:lnTo>
                  <a:pt x="702" y="2847"/>
                </a:lnTo>
                <a:lnTo>
                  <a:pt x="660" y="2847"/>
                </a:lnTo>
                <a:lnTo>
                  <a:pt x="639" y="2847"/>
                </a:lnTo>
                <a:lnTo>
                  <a:pt x="613" y="2863"/>
                </a:lnTo>
                <a:lnTo>
                  <a:pt x="608" y="2868"/>
                </a:lnTo>
                <a:lnTo>
                  <a:pt x="608" y="2873"/>
                </a:lnTo>
                <a:lnTo>
                  <a:pt x="639" y="2883"/>
                </a:lnTo>
                <a:lnTo>
                  <a:pt x="754" y="2894"/>
                </a:lnTo>
                <a:lnTo>
                  <a:pt x="811" y="2899"/>
                </a:lnTo>
                <a:lnTo>
                  <a:pt x="857" y="2899"/>
                </a:lnTo>
                <a:lnTo>
                  <a:pt x="904" y="2894"/>
                </a:lnTo>
                <a:lnTo>
                  <a:pt x="972" y="2899"/>
                </a:lnTo>
                <a:lnTo>
                  <a:pt x="1070" y="2904"/>
                </a:lnTo>
                <a:lnTo>
                  <a:pt x="1185" y="2909"/>
                </a:lnTo>
                <a:lnTo>
                  <a:pt x="1335" y="2909"/>
                </a:lnTo>
                <a:lnTo>
                  <a:pt x="1554" y="2904"/>
                </a:lnTo>
                <a:lnTo>
                  <a:pt x="1855" y="2894"/>
                </a:lnTo>
                <a:lnTo>
                  <a:pt x="2182" y="2889"/>
                </a:lnTo>
                <a:lnTo>
                  <a:pt x="2645" y="2889"/>
                </a:lnTo>
                <a:lnTo>
                  <a:pt x="2702" y="2889"/>
                </a:lnTo>
                <a:lnTo>
                  <a:pt x="2697" y="2909"/>
                </a:lnTo>
                <a:lnTo>
                  <a:pt x="2691" y="2925"/>
                </a:lnTo>
                <a:lnTo>
                  <a:pt x="2691" y="2946"/>
                </a:lnTo>
                <a:lnTo>
                  <a:pt x="2723" y="2909"/>
                </a:lnTo>
                <a:lnTo>
                  <a:pt x="2728" y="2909"/>
                </a:lnTo>
                <a:lnTo>
                  <a:pt x="2738" y="2930"/>
                </a:lnTo>
                <a:lnTo>
                  <a:pt x="2749" y="2941"/>
                </a:lnTo>
                <a:lnTo>
                  <a:pt x="2754" y="2946"/>
                </a:lnTo>
                <a:lnTo>
                  <a:pt x="2738" y="2977"/>
                </a:lnTo>
                <a:lnTo>
                  <a:pt x="2743" y="2982"/>
                </a:lnTo>
                <a:lnTo>
                  <a:pt x="2759" y="2972"/>
                </a:lnTo>
                <a:lnTo>
                  <a:pt x="2769" y="2951"/>
                </a:lnTo>
                <a:lnTo>
                  <a:pt x="2774" y="2951"/>
                </a:lnTo>
                <a:lnTo>
                  <a:pt x="2785" y="2961"/>
                </a:lnTo>
                <a:lnTo>
                  <a:pt x="2785" y="2972"/>
                </a:lnTo>
                <a:lnTo>
                  <a:pt x="2780" y="2972"/>
                </a:lnTo>
                <a:lnTo>
                  <a:pt x="2759" y="2977"/>
                </a:lnTo>
                <a:lnTo>
                  <a:pt x="2754" y="2982"/>
                </a:lnTo>
                <a:lnTo>
                  <a:pt x="2764" y="2987"/>
                </a:lnTo>
                <a:lnTo>
                  <a:pt x="2785" y="3013"/>
                </a:lnTo>
                <a:lnTo>
                  <a:pt x="2774" y="3029"/>
                </a:lnTo>
                <a:lnTo>
                  <a:pt x="2754" y="3013"/>
                </a:lnTo>
                <a:lnTo>
                  <a:pt x="2743" y="3003"/>
                </a:lnTo>
                <a:lnTo>
                  <a:pt x="2738" y="2987"/>
                </a:lnTo>
                <a:lnTo>
                  <a:pt x="2733" y="2967"/>
                </a:lnTo>
                <a:lnTo>
                  <a:pt x="2728" y="2956"/>
                </a:lnTo>
                <a:lnTo>
                  <a:pt x="2723" y="2972"/>
                </a:lnTo>
                <a:lnTo>
                  <a:pt x="2712" y="2993"/>
                </a:lnTo>
                <a:lnTo>
                  <a:pt x="2707" y="2998"/>
                </a:lnTo>
                <a:lnTo>
                  <a:pt x="2702" y="3003"/>
                </a:lnTo>
                <a:lnTo>
                  <a:pt x="2712" y="3013"/>
                </a:lnTo>
                <a:lnTo>
                  <a:pt x="2728" y="3018"/>
                </a:lnTo>
                <a:lnTo>
                  <a:pt x="2733" y="3018"/>
                </a:lnTo>
                <a:lnTo>
                  <a:pt x="2738" y="3018"/>
                </a:lnTo>
                <a:lnTo>
                  <a:pt x="2733" y="3029"/>
                </a:lnTo>
                <a:lnTo>
                  <a:pt x="2723" y="3055"/>
                </a:lnTo>
                <a:lnTo>
                  <a:pt x="2723" y="3060"/>
                </a:lnTo>
                <a:lnTo>
                  <a:pt x="2738" y="3060"/>
                </a:lnTo>
                <a:lnTo>
                  <a:pt x="2759" y="3060"/>
                </a:lnTo>
                <a:lnTo>
                  <a:pt x="2759" y="3107"/>
                </a:lnTo>
                <a:lnTo>
                  <a:pt x="2795" y="3107"/>
                </a:lnTo>
                <a:lnTo>
                  <a:pt x="2800" y="3086"/>
                </a:lnTo>
                <a:lnTo>
                  <a:pt x="2806" y="3065"/>
                </a:lnTo>
                <a:lnTo>
                  <a:pt x="2816" y="3055"/>
                </a:lnTo>
                <a:lnTo>
                  <a:pt x="2821" y="3055"/>
                </a:lnTo>
                <a:lnTo>
                  <a:pt x="2832" y="3055"/>
                </a:lnTo>
                <a:lnTo>
                  <a:pt x="2847" y="3081"/>
                </a:lnTo>
                <a:lnTo>
                  <a:pt x="2868" y="3107"/>
                </a:lnTo>
                <a:lnTo>
                  <a:pt x="3034" y="3107"/>
                </a:lnTo>
                <a:lnTo>
                  <a:pt x="3050" y="3091"/>
                </a:lnTo>
                <a:lnTo>
                  <a:pt x="3050" y="3107"/>
                </a:lnTo>
                <a:lnTo>
                  <a:pt x="3206" y="3107"/>
                </a:lnTo>
                <a:lnTo>
                  <a:pt x="3216" y="3091"/>
                </a:lnTo>
                <a:lnTo>
                  <a:pt x="3226" y="3091"/>
                </a:lnTo>
                <a:lnTo>
                  <a:pt x="3237" y="3096"/>
                </a:lnTo>
                <a:lnTo>
                  <a:pt x="3242" y="3107"/>
                </a:lnTo>
                <a:lnTo>
                  <a:pt x="4281" y="3107"/>
                </a:lnTo>
                <a:lnTo>
                  <a:pt x="4276" y="3081"/>
                </a:lnTo>
                <a:lnTo>
                  <a:pt x="4260" y="3055"/>
                </a:lnTo>
                <a:lnTo>
                  <a:pt x="4245" y="3034"/>
                </a:lnTo>
                <a:lnTo>
                  <a:pt x="4224" y="3018"/>
                </a:lnTo>
                <a:lnTo>
                  <a:pt x="4208" y="3003"/>
                </a:lnTo>
                <a:lnTo>
                  <a:pt x="4208" y="2993"/>
                </a:lnTo>
                <a:lnTo>
                  <a:pt x="4208" y="2982"/>
                </a:lnTo>
                <a:lnTo>
                  <a:pt x="4219" y="2967"/>
                </a:lnTo>
                <a:lnTo>
                  <a:pt x="4234" y="2967"/>
                </a:lnTo>
                <a:lnTo>
                  <a:pt x="4260" y="2977"/>
                </a:lnTo>
                <a:lnTo>
                  <a:pt x="4292" y="2998"/>
                </a:lnTo>
                <a:lnTo>
                  <a:pt x="4312" y="3018"/>
                </a:lnTo>
                <a:lnTo>
                  <a:pt x="4317" y="3034"/>
                </a:lnTo>
                <a:lnTo>
                  <a:pt x="4317" y="3055"/>
                </a:lnTo>
                <a:lnTo>
                  <a:pt x="4323" y="3070"/>
                </a:lnTo>
                <a:lnTo>
                  <a:pt x="4338" y="3091"/>
                </a:lnTo>
                <a:lnTo>
                  <a:pt x="4354" y="3107"/>
                </a:lnTo>
                <a:lnTo>
                  <a:pt x="4380" y="3107"/>
                </a:lnTo>
                <a:lnTo>
                  <a:pt x="4385" y="3096"/>
                </a:lnTo>
                <a:lnTo>
                  <a:pt x="4390" y="3081"/>
                </a:lnTo>
                <a:lnTo>
                  <a:pt x="4385" y="3065"/>
                </a:lnTo>
                <a:lnTo>
                  <a:pt x="4385" y="3055"/>
                </a:lnTo>
                <a:lnTo>
                  <a:pt x="4359" y="3029"/>
                </a:lnTo>
                <a:lnTo>
                  <a:pt x="4343" y="2987"/>
                </a:lnTo>
                <a:lnTo>
                  <a:pt x="4354" y="2972"/>
                </a:lnTo>
                <a:lnTo>
                  <a:pt x="4354" y="2967"/>
                </a:lnTo>
                <a:lnTo>
                  <a:pt x="4349" y="2961"/>
                </a:lnTo>
                <a:lnTo>
                  <a:pt x="4343" y="2967"/>
                </a:lnTo>
                <a:lnTo>
                  <a:pt x="4343" y="2961"/>
                </a:lnTo>
                <a:lnTo>
                  <a:pt x="4338" y="2951"/>
                </a:lnTo>
                <a:lnTo>
                  <a:pt x="4343" y="2941"/>
                </a:lnTo>
                <a:lnTo>
                  <a:pt x="4343" y="2935"/>
                </a:lnTo>
                <a:lnTo>
                  <a:pt x="4359" y="2930"/>
                </a:lnTo>
                <a:lnTo>
                  <a:pt x="4349" y="2920"/>
                </a:lnTo>
                <a:lnTo>
                  <a:pt x="4338" y="2904"/>
                </a:lnTo>
                <a:lnTo>
                  <a:pt x="4333" y="2889"/>
                </a:lnTo>
                <a:lnTo>
                  <a:pt x="4328" y="2878"/>
                </a:lnTo>
                <a:lnTo>
                  <a:pt x="4343" y="2863"/>
                </a:lnTo>
                <a:lnTo>
                  <a:pt x="4328" y="2868"/>
                </a:lnTo>
                <a:lnTo>
                  <a:pt x="4328" y="2863"/>
                </a:lnTo>
                <a:lnTo>
                  <a:pt x="4333" y="2857"/>
                </a:lnTo>
                <a:lnTo>
                  <a:pt x="4343" y="2857"/>
                </a:lnTo>
                <a:lnTo>
                  <a:pt x="4343" y="2852"/>
                </a:lnTo>
                <a:lnTo>
                  <a:pt x="4338" y="2857"/>
                </a:lnTo>
                <a:lnTo>
                  <a:pt x="4343" y="2847"/>
                </a:lnTo>
                <a:lnTo>
                  <a:pt x="4338" y="2847"/>
                </a:lnTo>
                <a:lnTo>
                  <a:pt x="4328" y="2847"/>
                </a:lnTo>
                <a:lnTo>
                  <a:pt x="4317" y="2852"/>
                </a:lnTo>
                <a:lnTo>
                  <a:pt x="4317" y="2857"/>
                </a:lnTo>
                <a:lnTo>
                  <a:pt x="4312" y="2863"/>
                </a:lnTo>
                <a:lnTo>
                  <a:pt x="4302" y="2863"/>
                </a:lnTo>
                <a:lnTo>
                  <a:pt x="4307" y="2852"/>
                </a:lnTo>
                <a:lnTo>
                  <a:pt x="4312" y="2842"/>
                </a:lnTo>
                <a:lnTo>
                  <a:pt x="4317" y="2826"/>
                </a:lnTo>
                <a:lnTo>
                  <a:pt x="4333" y="2816"/>
                </a:lnTo>
                <a:lnTo>
                  <a:pt x="4323" y="2795"/>
                </a:lnTo>
                <a:lnTo>
                  <a:pt x="4317" y="2780"/>
                </a:lnTo>
                <a:lnTo>
                  <a:pt x="4317" y="2738"/>
                </a:lnTo>
                <a:lnTo>
                  <a:pt x="4312" y="2743"/>
                </a:lnTo>
                <a:lnTo>
                  <a:pt x="4317" y="2738"/>
                </a:lnTo>
                <a:lnTo>
                  <a:pt x="4312" y="2733"/>
                </a:lnTo>
                <a:lnTo>
                  <a:pt x="4354" y="2717"/>
                </a:lnTo>
                <a:lnTo>
                  <a:pt x="4364" y="2712"/>
                </a:lnTo>
                <a:lnTo>
                  <a:pt x="4354" y="2707"/>
                </a:lnTo>
                <a:lnTo>
                  <a:pt x="4317" y="2696"/>
                </a:lnTo>
                <a:lnTo>
                  <a:pt x="4328" y="2691"/>
                </a:lnTo>
                <a:lnTo>
                  <a:pt x="4323" y="2691"/>
                </a:lnTo>
                <a:lnTo>
                  <a:pt x="4317" y="2686"/>
                </a:lnTo>
                <a:lnTo>
                  <a:pt x="4312" y="2670"/>
                </a:lnTo>
                <a:lnTo>
                  <a:pt x="4307" y="2660"/>
                </a:lnTo>
                <a:lnTo>
                  <a:pt x="4307" y="2665"/>
                </a:lnTo>
                <a:lnTo>
                  <a:pt x="4302" y="2681"/>
                </a:lnTo>
                <a:lnTo>
                  <a:pt x="4292" y="2691"/>
                </a:lnTo>
                <a:lnTo>
                  <a:pt x="4286" y="2660"/>
                </a:lnTo>
                <a:lnTo>
                  <a:pt x="4323" y="2587"/>
                </a:lnTo>
                <a:lnTo>
                  <a:pt x="4333" y="2546"/>
                </a:lnTo>
                <a:lnTo>
                  <a:pt x="4395" y="2546"/>
                </a:lnTo>
                <a:lnTo>
                  <a:pt x="4395" y="2541"/>
                </a:lnTo>
                <a:lnTo>
                  <a:pt x="4349" y="2541"/>
                </a:lnTo>
                <a:lnTo>
                  <a:pt x="4338" y="2541"/>
                </a:lnTo>
                <a:lnTo>
                  <a:pt x="4343" y="2504"/>
                </a:lnTo>
                <a:lnTo>
                  <a:pt x="4343" y="2478"/>
                </a:lnTo>
                <a:lnTo>
                  <a:pt x="4343" y="2447"/>
                </a:lnTo>
                <a:lnTo>
                  <a:pt x="4354" y="2421"/>
                </a:lnTo>
                <a:lnTo>
                  <a:pt x="4359" y="2405"/>
                </a:lnTo>
                <a:lnTo>
                  <a:pt x="4354" y="2395"/>
                </a:lnTo>
                <a:lnTo>
                  <a:pt x="4349" y="2380"/>
                </a:lnTo>
                <a:lnTo>
                  <a:pt x="4338" y="2380"/>
                </a:lnTo>
                <a:lnTo>
                  <a:pt x="4333" y="2400"/>
                </a:lnTo>
                <a:lnTo>
                  <a:pt x="4328" y="2426"/>
                </a:lnTo>
                <a:lnTo>
                  <a:pt x="4328" y="2457"/>
                </a:lnTo>
                <a:lnTo>
                  <a:pt x="4328" y="2520"/>
                </a:lnTo>
                <a:lnTo>
                  <a:pt x="4260" y="2509"/>
                </a:lnTo>
                <a:lnTo>
                  <a:pt x="4240" y="2509"/>
                </a:lnTo>
                <a:lnTo>
                  <a:pt x="4245" y="2504"/>
                </a:lnTo>
                <a:lnTo>
                  <a:pt x="4240" y="2504"/>
                </a:lnTo>
                <a:lnTo>
                  <a:pt x="4234" y="2509"/>
                </a:lnTo>
                <a:lnTo>
                  <a:pt x="4229" y="2509"/>
                </a:lnTo>
                <a:lnTo>
                  <a:pt x="4229" y="2504"/>
                </a:lnTo>
                <a:lnTo>
                  <a:pt x="4234" y="2494"/>
                </a:lnTo>
                <a:lnTo>
                  <a:pt x="4240" y="2483"/>
                </a:lnTo>
                <a:lnTo>
                  <a:pt x="4234" y="2478"/>
                </a:lnTo>
                <a:lnTo>
                  <a:pt x="4229" y="2483"/>
                </a:lnTo>
                <a:lnTo>
                  <a:pt x="4224" y="2483"/>
                </a:lnTo>
                <a:lnTo>
                  <a:pt x="4219" y="2483"/>
                </a:lnTo>
                <a:lnTo>
                  <a:pt x="4234" y="2473"/>
                </a:lnTo>
                <a:lnTo>
                  <a:pt x="4234" y="2468"/>
                </a:lnTo>
                <a:lnTo>
                  <a:pt x="4250" y="2457"/>
                </a:lnTo>
                <a:lnTo>
                  <a:pt x="4234" y="2452"/>
                </a:lnTo>
                <a:lnTo>
                  <a:pt x="4250" y="2447"/>
                </a:lnTo>
                <a:lnTo>
                  <a:pt x="4240" y="2447"/>
                </a:lnTo>
                <a:lnTo>
                  <a:pt x="4240" y="2442"/>
                </a:lnTo>
                <a:lnTo>
                  <a:pt x="4250" y="2431"/>
                </a:lnTo>
                <a:lnTo>
                  <a:pt x="4250" y="2426"/>
                </a:lnTo>
                <a:lnTo>
                  <a:pt x="4245" y="2426"/>
                </a:lnTo>
                <a:lnTo>
                  <a:pt x="4240" y="2431"/>
                </a:lnTo>
                <a:lnTo>
                  <a:pt x="4245" y="2421"/>
                </a:lnTo>
                <a:lnTo>
                  <a:pt x="4250" y="2421"/>
                </a:lnTo>
                <a:lnTo>
                  <a:pt x="4250" y="2405"/>
                </a:lnTo>
                <a:lnTo>
                  <a:pt x="4245" y="2405"/>
                </a:lnTo>
                <a:lnTo>
                  <a:pt x="4240" y="2405"/>
                </a:lnTo>
                <a:lnTo>
                  <a:pt x="4245" y="2411"/>
                </a:lnTo>
                <a:lnTo>
                  <a:pt x="4240" y="2416"/>
                </a:lnTo>
                <a:lnTo>
                  <a:pt x="4224" y="2416"/>
                </a:lnTo>
                <a:lnTo>
                  <a:pt x="4214" y="2416"/>
                </a:lnTo>
                <a:lnTo>
                  <a:pt x="4219" y="2411"/>
                </a:lnTo>
                <a:lnTo>
                  <a:pt x="4208" y="2416"/>
                </a:lnTo>
                <a:lnTo>
                  <a:pt x="4214" y="2405"/>
                </a:lnTo>
                <a:lnTo>
                  <a:pt x="4214" y="2395"/>
                </a:lnTo>
                <a:lnTo>
                  <a:pt x="4214" y="2390"/>
                </a:lnTo>
                <a:lnTo>
                  <a:pt x="4224" y="2380"/>
                </a:lnTo>
                <a:lnTo>
                  <a:pt x="4219" y="2380"/>
                </a:lnTo>
                <a:lnTo>
                  <a:pt x="4214" y="2374"/>
                </a:lnTo>
                <a:lnTo>
                  <a:pt x="4229" y="2369"/>
                </a:lnTo>
                <a:lnTo>
                  <a:pt x="4229" y="2359"/>
                </a:lnTo>
                <a:lnTo>
                  <a:pt x="4203" y="2369"/>
                </a:lnTo>
                <a:lnTo>
                  <a:pt x="4208" y="2354"/>
                </a:lnTo>
                <a:lnTo>
                  <a:pt x="4219" y="2343"/>
                </a:lnTo>
                <a:lnTo>
                  <a:pt x="4224" y="2333"/>
                </a:lnTo>
                <a:lnTo>
                  <a:pt x="4214" y="2333"/>
                </a:lnTo>
                <a:lnTo>
                  <a:pt x="4208" y="2333"/>
                </a:lnTo>
                <a:lnTo>
                  <a:pt x="4208" y="2328"/>
                </a:lnTo>
                <a:lnTo>
                  <a:pt x="4224" y="2312"/>
                </a:lnTo>
                <a:lnTo>
                  <a:pt x="4234" y="2291"/>
                </a:lnTo>
                <a:lnTo>
                  <a:pt x="4255" y="2286"/>
                </a:lnTo>
                <a:lnTo>
                  <a:pt x="4271" y="2276"/>
                </a:lnTo>
                <a:lnTo>
                  <a:pt x="4276" y="2270"/>
                </a:lnTo>
                <a:lnTo>
                  <a:pt x="4245" y="2265"/>
                </a:lnTo>
                <a:lnTo>
                  <a:pt x="4240" y="2265"/>
                </a:lnTo>
                <a:lnTo>
                  <a:pt x="4240" y="2255"/>
                </a:lnTo>
                <a:lnTo>
                  <a:pt x="4245" y="2244"/>
                </a:lnTo>
                <a:lnTo>
                  <a:pt x="4250" y="2234"/>
                </a:lnTo>
                <a:lnTo>
                  <a:pt x="4250" y="2224"/>
                </a:lnTo>
                <a:lnTo>
                  <a:pt x="4245" y="2224"/>
                </a:lnTo>
                <a:lnTo>
                  <a:pt x="4224" y="2234"/>
                </a:lnTo>
                <a:lnTo>
                  <a:pt x="4198" y="2224"/>
                </a:lnTo>
                <a:lnTo>
                  <a:pt x="4214" y="2218"/>
                </a:lnTo>
                <a:lnTo>
                  <a:pt x="4224" y="2213"/>
                </a:lnTo>
                <a:lnTo>
                  <a:pt x="4219" y="2208"/>
                </a:lnTo>
                <a:lnTo>
                  <a:pt x="4193" y="2198"/>
                </a:lnTo>
                <a:lnTo>
                  <a:pt x="4182" y="2192"/>
                </a:lnTo>
                <a:lnTo>
                  <a:pt x="4188" y="2172"/>
                </a:lnTo>
                <a:lnTo>
                  <a:pt x="4198" y="2167"/>
                </a:lnTo>
                <a:lnTo>
                  <a:pt x="4214" y="2167"/>
                </a:lnTo>
                <a:lnTo>
                  <a:pt x="4219" y="2167"/>
                </a:lnTo>
                <a:lnTo>
                  <a:pt x="4219" y="2172"/>
                </a:lnTo>
                <a:lnTo>
                  <a:pt x="4224" y="2182"/>
                </a:lnTo>
                <a:lnTo>
                  <a:pt x="4229" y="2182"/>
                </a:lnTo>
                <a:lnTo>
                  <a:pt x="4234" y="2172"/>
                </a:lnTo>
                <a:lnTo>
                  <a:pt x="4224" y="2161"/>
                </a:lnTo>
                <a:lnTo>
                  <a:pt x="4214" y="2151"/>
                </a:lnTo>
                <a:lnTo>
                  <a:pt x="4214" y="2146"/>
                </a:lnTo>
                <a:lnTo>
                  <a:pt x="4208" y="2141"/>
                </a:lnTo>
                <a:lnTo>
                  <a:pt x="4219" y="2135"/>
                </a:lnTo>
                <a:lnTo>
                  <a:pt x="4224" y="2135"/>
                </a:lnTo>
                <a:lnTo>
                  <a:pt x="4229" y="2125"/>
                </a:lnTo>
                <a:lnTo>
                  <a:pt x="4224" y="2120"/>
                </a:lnTo>
                <a:lnTo>
                  <a:pt x="4203" y="2120"/>
                </a:lnTo>
                <a:lnTo>
                  <a:pt x="4208" y="2115"/>
                </a:lnTo>
                <a:lnTo>
                  <a:pt x="4219" y="2104"/>
                </a:lnTo>
                <a:lnTo>
                  <a:pt x="4234" y="2104"/>
                </a:lnTo>
                <a:lnTo>
                  <a:pt x="4271" y="2104"/>
                </a:lnTo>
                <a:lnTo>
                  <a:pt x="4286" y="2099"/>
                </a:lnTo>
                <a:lnTo>
                  <a:pt x="4292" y="2089"/>
                </a:lnTo>
                <a:lnTo>
                  <a:pt x="4281" y="2063"/>
                </a:lnTo>
                <a:lnTo>
                  <a:pt x="4276" y="2047"/>
                </a:lnTo>
                <a:lnTo>
                  <a:pt x="4276" y="2042"/>
                </a:lnTo>
                <a:lnTo>
                  <a:pt x="4286" y="2037"/>
                </a:lnTo>
                <a:lnTo>
                  <a:pt x="4302" y="2037"/>
                </a:lnTo>
                <a:lnTo>
                  <a:pt x="4323" y="2026"/>
                </a:lnTo>
                <a:lnTo>
                  <a:pt x="4349" y="2011"/>
                </a:lnTo>
                <a:lnTo>
                  <a:pt x="4364" y="1995"/>
                </a:lnTo>
                <a:lnTo>
                  <a:pt x="4349" y="2000"/>
                </a:lnTo>
                <a:lnTo>
                  <a:pt x="4333" y="2000"/>
                </a:lnTo>
                <a:lnTo>
                  <a:pt x="4302" y="1985"/>
                </a:lnTo>
                <a:lnTo>
                  <a:pt x="4323" y="1943"/>
                </a:lnTo>
                <a:lnTo>
                  <a:pt x="4343" y="1912"/>
                </a:lnTo>
                <a:lnTo>
                  <a:pt x="4354" y="1902"/>
                </a:lnTo>
                <a:lnTo>
                  <a:pt x="4359" y="1902"/>
                </a:lnTo>
                <a:lnTo>
                  <a:pt x="4395" y="1896"/>
                </a:lnTo>
                <a:lnTo>
                  <a:pt x="4395" y="1870"/>
                </a:lnTo>
                <a:lnTo>
                  <a:pt x="4390" y="1860"/>
                </a:lnTo>
                <a:lnTo>
                  <a:pt x="4364" y="1839"/>
                </a:lnTo>
                <a:lnTo>
                  <a:pt x="4364" y="1860"/>
                </a:lnTo>
                <a:lnTo>
                  <a:pt x="4364" y="1876"/>
                </a:lnTo>
                <a:lnTo>
                  <a:pt x="4359" y="1891"/>
                </a:lnTo>
                <a:lnTo>
                  <a:pt x="4349" y="1855"/>
                </a:lnTo>
                <a:lnTo>
                  <a:pt x="4349" y="1834"/>
                </a:lnTo>
                <a:lnTo>
                  <a:pt x="4354" y="1818"/>
                </a:lnTo>
                <a:lnTo>
                  <a:pt x="4364" y="1792"/>
                </a:lnTo>
                <a:lnTo>
                  <a:pt x="4395" y="1803"/>
                </a:lnTo>
                <a:lnTo>
                  <a:pt x="4395" y="1455"/>
                </a:lnTo>
                <a:lnTo>
                  <a:pt x="4380" y="1455"/>
                </a:lnTo>
                <a:lnTo>
                  <a:pt x="4364" y="1460"/>
                </a:lnTo>
                <a:lnTo>
                  <a:pt x="4354" y="1444"/>
                </a:lnTo>
                <a:lnTo>
                  <a:pt x="4354" y="1434"/>
                </a:lnTo>
                <a:lnTo>
                  <a:pt x="4359" y="1408"/>
                </a:lnTo>
                <a:lnTo>
                  <a:pt x="4359" y="1372"/>
                </a:lnTo>
                <a:lnTo>
                  <a:pt x="4359" y="1356"/>
                </a:lnTo>
                <a:lnTo>
                  <a:pt x="4354" y="1361"/>
                </a:lnTo>
                <a:lnTo>
                  <a:pt x="4343" y="1377"/>
                </a:lnTo>
                <a:lnTo>
                  <a:pt x="4343" y="1398"/>
                </a:lnTo>
                <a:lnTo>
                  <a:pt x="4343" y="1424"/>
                </a:lnTo>
                <a:lnTo>
                  <a:pt x="4343" y="1444"/>
                </a:lnTo>
                <a:lnTo>
                  <a:pt x="4338" y="1455"/>
                </a:lnTo>
                <a:lnTo>
                  <a:pt x="4333" y="1450"/>
                </a:lnTo>
                <a:lnTo>
                  <a:pt x="4328" y="1429"/>
                </a:lnTo>
                <a:lnTo>
                  <a:pt x="4328" y="1424"/>
                </a:lnTo>
                <a:lnTo>
                  <a:pt x="4323" y="1429"/>
                </a:lnTo>
                <a:lnTo>
                  <a:pt x="4323" y="1444"/>
                </a:lnTo>
                <a:lnTo>
                  <a:pt x="4328" y="1455"/>
                </a:lnTo>
                <a:lnTo>
                  <a:pt x="4333" y="1460"/>
                </a:lnTo>
                <a:lnTo>
                  <a:pt x="4338" y="1460"/>
                </a:lnTo>
                <a:lnTo>
                  <a:pt x="4338" y="1496"/>
                </a:lnTo>
                <a:lnTo>
                  <a:pt x="4317" y="1444"/>
                </a:lnTo>
                <a:lnTo>
                  <a:pt x="4302" y="1387"/>
                </a:lnTo>
                <a:lnTo>
                  <a:pt x="4297" y="1356"/>
                </a:lnTo>
                <a:lnTo>
                  <a:pt x="4286" y="1330"/>
                </a:lnTo>
                <a:lnTo>
                  <a:pt x="4286" y="1299"/>
                </a:lnTo>
                <a:lnTo>
                  <a:pt x="4281" y="1263"/>
                </a:lnTo>
                <a:lnTo>
                  <a:pt x="4281" y="1278"/>
                </a:lnTo>
                <a:lnTo>
                  <a:pt x="4281" y="1304"/>
                </a:lnTo>
                <a:lnTo>
                  <a:pt x="4276" y="1309"/>
                </a:lnTo>
                <a:lnTo>
                  <a:pt x="4281" y="1299"/>
                </a:lnTo>
                <a:lnTo>
                  <a:pt x="4276" y="1252"/>
                </a:lnTo>
                <a:lnTo>
                  <a:pt x="4276" y="1257"/>
                </a:lnTo>
                <a:lnTo>
                  <a:pt x="4271" y="1257"/>
                </a:lnTo>
                <a:lnTo>
                  <a:pt x="4266" y="1242"/>
                </a:lnTo>
                <a:lnTo>
                  <a:pt x="4266" y="1247"/>
                </a:lnTo>
                <a:lnTo>
                  <a:pt x="4260" y="1190"/>
                </a:lnTo>
                <a:lnTo>
                  <a:pt x="4255" y="1195"/>
                </a:lnTo>
                <a:lnTo>
                  <a:pt x="4255" y="1211"/>
                </a:lnTo>
                <a:lnTo>
                  <a:pt x="4250" y="1190"/>
                </a:lnTo>
                <a:lnTo>
                  <a:pt x="4250" y="1174"/>
                </a:lnTo>
                <a:lnTo>
                  <a:pt x="4245" y="1143"/>
                </a:lnTo>
                <a:lnTo>
                  <a:pt x="4245" y="1138"/>
                </a:lnTo>
                <a:lnTo>
                  <a:pt x="4245" y="1133"/>
                </a:lnTo>
                <a:lnTo>
                  <a:pt x="4245" y="1128"/>
                </a:lnTo>
                <a:lnTo>
                  <a:pt x="4240" y="1117"/>
                </a:lnTo>
                <a:lnTo>
                  <a:pt x="4234" y="1128"/>
                </a:lnTo>
                <a:lnTo>
                  <a:pt x="4229" y="1169"/>
                </a:lnTo>
                <a:lnTo>
                  <a:pt x="4224" y="1205"/>
                </a:lnTo>
                <a:lnTo>
                  <a:pt x="4224" y="1247"/>
                </a:lnTo>
                <a:lnTo>
                  <a:pt x="4229" y="1263"/>
                </a:lnTo>
                <a:lnTo>
                  <a:pt x="4240" y="1226"/>
                </a:lnTo>
                <a:lnTo>
                  <a:pt x="4240" y="1205"/>
                </a:lnTo>
                <a:lnTo>
                  <a:pt x="4245" y="1200"/>
                </a:lnTo>
                <a:lnTo>
                  <a:pt x="4245" y="1221"/>
                </a:lnTo>
                <a:lnTo>
                  <a:pt x="4250" y="1242"/>
                </a:lnTo>
                <a:lnTo>
                  <a:pt x="4250" y="1237"/>
                </a:lnTo>
                <a:lnTo>
                  <a:pt x="4250" y="1242"/>
                </a:lnTo>
                <a:lnTo>
                  <a:pt x="4255" y="1257"/>
                </a:lnTo>
                <a:lnTo>
                  <a:pt x="4245" y="1268"/>
                </a:lnTo>
                <a:lnTo>
                  <a:pt x="4245" y="1273"/>
                </a:lnTo>
                <a:lnTo>
                  <a:pt x="4245" y="1268"/>
                </a:lnTo>
                <a:lnTo>
                  <a:pt x="4245" y="1247"/>
                </a:lnTo>
                <a:lnTo>
                  <a:pt x="4245" y="1237"/>
                </a:lnTo>
                <a:lnTo>
                  <a:pt x="4240" y="1242"/>
                </a:lnTo>
                <a:lnTo>
                  <a:pt x="4234" y="1294"/>
                </a:lnTo>
                <a:lnTo>
                  <a:pt x="4240" y="1315"/>
                </a:lnTo>
                <a:lnTo>
                  <a:pt x="4250" y="1325"/>
                </a:lnTo>
                <a:lnTo>
                  <a:pt x="4260" y="1330"/>
                </a:lnTo>
                <a:lnTo>
                  <a:pt x="4276" y="1330"/>
                </a:lnTo>
                <a:lnTo>
                  <a:pt x="4276" y="1356"/>
                </a:lnTo>
                <a:lnTo>
                  <a:pt x="4271" y="1377"/>
                </a:lnTo>
                <a:lnTo>
                  <a:pt x="4240" y="1341"/>
                </a:lnTo>
                <a:lnTo>
                  <a:pt x="4260" y="1450"/>
                </a:lnTo>
                <a:lnTo>
                  <a:pt x="4276" y="1616"/>
                </a:lnTo>
                <a:lnTo>
                  <a:pt x="4276" y="1673"/>
                </a:lnTo>
                <a:lnTo>
                  <a:pt x="4255" y="1476"/>
                </a:lnTo>
                <a:lnTo>
                  <a:pt x="4234" y="1330"/>
                </a:lnTo>
                <a:lnTo>
                  <a:pt x="4224" y="1315"/>
                </a:lnTo>
                <a:lnTo>
                  <a:pt x="4214" y="1294"/>
                </a:lnTo>
                <a:lnTo>
                  <a:pt x="4203" y="1247"/>
                </a:lnTo>
                <a:lnTo>
                  <a:pt x="4198" y="1226"/>
                </a:lnTo>
                <a:lnTo>
                  <a:pt x="4203" y="1211"/>
                </a:lnTo>
                <a:lnTo>
                  <a:pt x="4208" y="1200"/>
                </a:lnTo>
                <a:lnTo>
                  <a:pt x="4198" y="1159"/>
                </a:lnTo>
                <a:lnTo>
                  <a:pt x="4198" y="1169"/>
                </a:lnTo>
                <a:lnTo>
                  <a:pt x="4193" y="1153"/>
                </a:lnTo>
                <a:lnTo>
                  <a:pt x="4193" y="1128"/>
                </a:lnTo>
                <a:lnTo>
                  <a:pt x="4188" y="1107"/>
                </a:lnTo>
                <a:lnTo>
                  <a:pt x="4182" y="1133"/>
                </a:lnTo>
                <a:lnTo>
                  <a:pt x="4182" y="1159"/>
                </a:lnTo>
                <a:lnTo>
                  <a:pt x="4182" y="1164"/>
                </a:lnTo>
                <a:lnTo>
                  <a:pt x="4177" y="1138"/>
                </a:lnTo>
                <a:lnTo>
                  <a:pt x="4177" y="1143"/>
                </a:lnTo>
                <a:lnTo>
                  <a:pt x="4172" y="1148"/>
                </a:lnTo>
                <a:lnTo>
                  <a:pt x="4177" y="1133"/>
                </a:lnTo>
                <a:lnTo>
                  <a:pt x="4177" y="1128"/>
                </a:lnTo>
                <a:lnTo>
                  <a:pt x="4172" y="1081"/>
                </a:lnTo>
                <a:lnTo>
                  <a:pt x="4167" y="1081"/>
                </a:lnTo>
                <a:lnTo>
                  <a:pt x="4167" y="1076"/>
                </a:lnTo>
                <a:lnTo>
                  <a:pt x="4167" y="1060"/>
                </a:lnTo>
                <a:lnTo>
                  <a:pt x="4162" y="1070"/>
                </a:lnTo>
                <a:lnTo>
                  <a:pt x="4162" y="1044"/>
                </a:lnTo>
                <a:lnTo>
                  <a:pt x="4151" y="1008"/>
                </a:lnTo>
                <a:lnTo>
                  <a:pt x="4156" y="1055"/>
                </a:lnTo>
                <a:lnTo>
                  <a:pt x="4167" y="1143"/>
                </a:lnTo>
                <a:lnTo>
                  <a:pt x="4167" y="1159"/>
                </a:lnTo>
                <a:lnTo>
                  <a:pt x="4167" y="1153"/>
                </a:lnTo>
                <a:lnTo>
                  <a:pt x="4172" y="1174"/>
                </a:lnTo>
                <a:lnTo>
                  <a:pt x="4167" y="1128"/>
                </a:lnTo>
                <a:lnTo>
                  <a:pt x="4182" y="1216"/>
                </a:lnTo>
                <a:lnTo>
                  <a:pt x="4193" y="1309"/>
                </a:lnTo>
                <a:lnTo>
                  <a:pt x="4177" y="1221"/>
                </a:lnTo>
                <a:lnTo>
                  <a:pt x="4177" y="1205"/>
                </a:lnTo>
                <a:lnTo>
                  <a:pt x="4177" y="1216"/>
                </a:lnTo>
                <a:lnTo>
                  <a:pt x="4182" y="1273"/>
                </a:lnTo>
                <a:lnTo>
                  <a:pt x="4188" y="1372"/>
                </a:lnTo>
                <a:lnTo>
                  <a:pt x="4193" y="1387"/>
                </a:lnTo>
                <a:lnTo>
                  <a:pt x="4193" y="1377"/>
                </a:lnTo>
                <a:lnTo>
                  <a:pt x="4188" y="1346"/>
                </a:lnTo>
                <a:lnTo>
                  <a:pt x="4188" y="1315"/>
                </a:lnTo>
                <a:lnTo>
                  <a:pt x="4193" y="1341"/>
                </a:lnTo>
                <a:lnTo>
                  <a:pt x="4193" y="1366"/>
                </a:lnTo>
                <a:lnTo>
                  <a:pt x="4193" y="1356"/>
                </a:lnTo>
                <a:lnTo>
                  <a:pt x="4198" y="1366"/>
                </a:lnTo>
                <a:lnTo>
                  <a:pt x="4198" y="1398"/>
                </a:lnTo>
                <a:lnTo>
                  <a:pt x="4193" y="1366"/>
                </a:lnTo>
                <a:lnTo>
                  <a:pt x="4193" y="1356"/>
                </a:lnTo>
                <a:lnTo>
                  <a:pt x="4193" y="1366"/>
                </a:lnTo>
                <a:lnTo>
                  <a:pt x="4198" y="1429"/>
                </a:lnTo>
                <a:lnTo>
                  <a:pt x="4203" y="1460"/>
                </a:lnTo>
                <a:lnTo>
                  <a:pt x="4208" y="1481"/>
                </a:lnTo>
                <a:lnTo>
                  <a:pt x="4214" y="1481"/>
                </a:lnTo>
                <a:lnTo>
                  <a:pt x="4219" y="1543"/>
                </a:lnTo>
                <a:lnTo>
                  <a:pt x="4198" y="1455"/>
                </a:lnTo>
                <a:lnTo>
                  <a:pt x="4182" y="1366"/>
                </a:lnTo>
                <a:lnTo>
                  <a:pt x="4177" y="1315"/>
                </a:lnTo>
                <a:lnTo>
                  <a:pt x="4177" y="1304"/>
                </a:lnTo>
                <a:lnTo>
                  <a:pt x="4177" y="1283"/>
                </a:lnTo>
                <a:lnTo>
                  <a:pt x="4167" y="1205"/>
                </a:lnTo>
                <a:lnTo>
                  <a:pt x="4172" y="1263"/>
                </a:lnTo>
                <a:lnTo>
                  <a:pt x="4167" y="1247"/>
                </a:lnTo>
                <a:lnTo>
                  <a:pt x="4162" y="1164"/>
                </a:lnTo>
                <a:lnTo>
                  <a:pt x="4162" y="1231"/>
                </a:lnTo>
                <a:lnTo>
                  <a:pt x="4162" y="1216"/>
                </a:lnTo>
                <a:lnTo>
                  <a:pt x="4156" y="1148"/>
                </a:lnTo>
                <a:lnTo>
                  <a:pt x="4156" y="1159"/>
                </a:lnTo>
                <a:lnTo>
                  <a:pt x="4151" y="1148"/>
                </a:lnTo>
                <a:lnTo>
                  <a:pt x="4151" y="1122"/>
                </a:lnTo>
                <a:lnTo>
                  <a:pt x="4151" y="1133"/>
                </a:lnTo>
                <a:lnTo>
                  <a:pt x="4151" y="1138"/>
                </a:lnTo>
                <a:lnTo>
                  <a:pt x="4151" y="1133"/>
                </a:lnTo>
                <a:lnTo>
                  <a:pt x="4141" y="1044"/>
                </a:lnTo>
                <a:lnTo>
                  <a:pt x="4141" y="1039"/>
                </a:lnTo>
                <a:lnTo>
                  <a:pt x="4136" y="1044"/>
                </a:lnTo>
                <a:lnTo>
                  <a:pt x="4136" y="1029"/>
                </a:lnTo>
                <a:lnTo>
                  <a:pt x="4130" y="1013"/>
                </a:lnTo>
                <a:lnTo>
                  <a:pt x="4130" y="977"/>
                </a:lnTo>
                <a:lnTo>
                  <a:pt x="4125" y="956"/>
                </a:lnTo>
                <a:lnTo>
                  <a:pt x="4125" y="946"/>
                </a:lnTo>
                <a:lnTo>
                  <a:pt x="4115" y="920"/>
                </a:lnTo>
                <a:lnTo>
                  <a:pt x="4115" y="966"/>
                </a:lnTo>
                <a:lnTo>
                  <a:pt x="4110" y="909"/>
                </a:lnTo>
                <a:lnTo>
                  <a:pt x="4104" y="904"/>
                </a:lnTo>
                <a:lnTo>
                  <a:pt x="4104" y="920"/>
                </a:lnTo>
                <a:lnTo>
                  <a:pt x="4099" y="899"/>
                </a:lnTo>
                <a:lnTo>
                  <a:pt x="4120" y="1242"/>
                </a:lnTo>
                <a:lnTo>
                  <a:pt x="4094" y="863"/>
                </a:lnTo>
                <a:lnTo>
                  <a:pt x="4094" y="847"/>
                </a:lnTo>
                <a:lnTo>
                  <a:pt x="4094" y="774"/>
                </a:lnTo>
                <a:lnTo>
                  <a:pt x="4099" y="821"/>
                </a:lnTo>
                <a:lnTo>
                  <a:pt x="4099" y="707"/>
                </a:lnTo>
                <a:lnTo>
                  <a:pt x="4115" y="920"/>
                </a:lnTo>
                <a:lnTo>
                  <a:pt x="4125" y="946"/>
                </a:lnTo>
                <a:lnTo>
                  <a:pt x="4120" y="883"/>
                </a:lnTo>
                <a:lnTo>
                  <a:pt x="4115" y="837"/>
                </a:lnTo>
                <a:lnTo>
                  <a:pt x="4120" y="868"/>
                </a:lnTo>
                <a:lnTo>
                  <a:pt x="4125" y="946"/>
                </a:lnTo>
                <a:lnTo>
                  <a:pt x="4130" y="951"/>
                </a:lnTo>
                <a:lnTo>
                  <a:pt x="4110" y="774"/>
                </a:lnTo>
                <a:lnTo>
                  <a:pt x="4104" y="686"/>
                </a:lnTo>
                <a:lnTo>
                  <a:pt x="4110" y="759"/>
                </a:lnTo>
                <a:lnTo>
                  <a:pt x="4115" y="769"/>
                </a:lnTo>
                <a:lnTo>
                  <a:pt x="4110" y="738"/>
                </a:lnTo>
                <a:lnTo>
                  <a:pt x="4099" y="603"/>
                </a:lnTo>
                <a:lnTo>
                  <a:pt x="4099" y="598"/>
                </a:lnTo>
                <a:lnTo>
                  <a:pt x="4104" y="608"/>
                </a:lnTo>
                <a:lnTo>
                  <a:pt x="4104" y="634"/>
                </a:lnTo>
                <a:lnTo>
                  <a:pt x="4110" y="650"/>
                </a:lnTo>
                <a:lnTo>
                  <a:pt x="4115" y="722"/>
                </a:lnTo>
                <a:lnTo>
                  <a:pt x="4115" y="743"/>
                </a:lnTo>
                <a:lnTo>
                  <a:pt x="4115" y="738"/>
                </a:lnTo>
                <a:lnTo>
                  <a:pt x="4115" y="712"/>
                </a:lnTo>
                <a:lnTo>
                  <a:pt x="4120" y="774"/>
                </a:lnTo>
                <a:lnTo>
                  <a:pt x="4120" y="816"/>
                </a:lnTo>
                <a:lnTo>
                  <a:pt x="4120" y="831"/>
                </a:lnTo>
                <a:lnTo>
                  <a:pt x="4125" y="826"/>
                </a:lnTo>
                <a:lnTo>
                  <a:pt x="4125" y="821"/>
                </a:lnTo>
                <a:lnTo>
                  <a:pt x="4125" y="826"/>
                </a:lnTo>
                <a:lnTo>
                  <a:pt x="4130" y="873"/>
                </a:lnTo>
                <a:lnTo>
                  <a:pt x="4136" y="935"/>
                </a:lnTo>
                <a:lnTo>
                  <a:pt x="4136" y="946"/>
                </a:lnTo>
                <a:lnTo>
                  <a:pt x="4136" y="935"/>
                </a:lnTo>
                <a:lnTo>
                  <a:pt x="4136" y="909"/>
                </a:lnTo>
                <a:lnTo>
                  <a:pt x="4130" y="831"/>
                </a:lnTo>
                <a:lnTo>
                  <a:pt x="4130" y="816"/>
                </a:lnTo>
                <a:lnTo>
                  <a:pt x="4141" y="883"/>
                </a:lnTo>
                <a:lnTo>
                  <a:pt x="4141" y="889"/>
                </a:lnTo>
                <a:lnTo>
                  <a:pt x="4141" y="883"/>
                </a:lnTo>
                <a:lnTo>
                  <a:pt x="4136" y="878"/>
                </a:lnTo>
                <a:lnTo>
                  <a:pt x="4141" y="925"/>
                </a:lnTo>
                <a:lnTo>
                  <a:pt x="4146" y="920"/>
                </a:lnTo>
                <a:lnTo>
                  <a:pt x="4141" y="878"/>
                </a:lnTo>
                <a:lnTo>
                  <a:pt x="4146" y="842"/>
                </a:lnTo>
                <a:lnTo>
                  <a:pt x="4146" y="837"/>
                </a:lnTo>
                <a:lnTo>
                  <a:pt x="4146" y="847"/>
                </a:lnTo>
                <a:lnTo>
                  <a:pt x="4151" y="863"/>
                </a:lnTo>
                <a:lnTo>
                  <a:pt x="4156" y="920"/>
                </a:lnTo>
                <a:lnTo>
                  <a:pt x="4156" y="935"/>
                </a:lnTo>
                <a:lnTo>
                  <a:pt x="4162" y="920"/>
                </a:lnTo>
                <a:lnTo>
                  <a:pt x="4162" y="873"/>
                </a:lnTo>
                <a:lnTo>
                  <a:pt x="4162" y="785"/>
                </a:lnTo>
                <a:lnTo>
                  <a:pt x="4167" y="722"/>
                </a:lnTo>
                <a:lnTo>
                  <a:pt x="4167" y="712"/>
                </a:lnTo>
                <a:lnTo>
                  <a:pt x="4172" y="722"/>
                </a:lnTo>
                <a:lnTo>
                  <a:pt x="4177" y="774"/>
                </a:lnTo>
                <a:lnTo>
                  <a:pt x="4177" y="779"/>
                </a:lnTo>
                <a:lnTo>
                  <a:pt x="4182" y="769"/>
                </a:lnTo>
                <a:lnTo>
                  <a:pt x="4193" y="696"/>
                </a:lnTo>
                <a:lnTo>
                  <a:pt x="4172" y="655"/>
                </a:lnTo>
                <a:lnTo>
                  <a:pt x="4172" y="644"/>
                </a:lnTo>
                <a:lnTo>
                  <a:pt x="4177" y="634"/>
                </a:lnTo>
                <a:lnTo>
                  <a:pt x="4193" y="634"/>
                </a:lnTo>
                <a:lnTo>
                  <a:pt x="4208" y="639"/>
                </a:lnTo>
                <a:lnTo>
                  <a:pt x="4224" y="639"/>
                </a:lnTo>
                <a:lnTo>
                  <a:pt x="4224" y="644"/>
                </a:lnTo>
                <a:lnTo>
                  <a:pt x="4240" y="655"/>
                </a:lnTo>
                <a:lnTo>
                  <a:pt x="4245" y="660"/>
                </a:lnTo>
                <a:lnTo>
                  <a:pt x="4229" y="686"/>
                </a:lnTo>
                <a:lnTo>
                  <a:pt x="4208" y="707"/>
                </a:lnTo>
                <a:lnTo>
                  <a:pt x="4198" y="696"/>
                </a:lnTo>
                <a:lnTo>
                  <a:pt x="4198" y="743"/>
                </a:lnTo>
                <a:lnTo>
                  <a:pt x="4198" y="764"/>
                </a:lnTo>
                <a:lnTo>
                  <a:pt x="4203" y="753"/>
                </a:lnTo>
                <a:lnTo>
                  <a:pt x="4208" y="733"/>
                </a:lnTo>
                <a:lnTo>
                  <a:pt x="4214" y="753"/>
                </a:lnTo>
                <a:lnTo>
                  <a:pt x="4203" y="779"/>
                </a:lnTo>
                <a:lnTo>
                  <a:pt x="4182" y="816"/>
                </a:lnTo>
                <a:lnTo>
                  <a:pt x="4182" y="831"/>
                </a:lnTo>
                <a:lnTo>
                  <a:pt x="4188" y="826"/>
                </a:lnTo>
                <a:lnTo>
                  <a:pt x="4198" y="821"/>
                </a:lnTo>
                <a:lnTo>
                  <a:pt x="4203" y="821"/>
                </a:lnTo>
                <a:lnTo>
                  <a:pt x="4203" y="826"/>
                </a:lnTo>
                <a:lnTo>
                  <a:pt x="4198" y="842"/>
                </a:lnTo>
                <a:lnTo>
                  <a:pt x="4193" y="863"/>
                </a:lnTo>
                <a:lnTo>
                  <a:pt x="4188" y="878"/>
                </a:lnTo>
                <a:lnTo>
                  <a:pt x="4193" y="904"/>
                </a:lnTo>
                <a:lnTo>
                  <a:pt x="4193" y="915"/>
                </a:lnTo>
                <a:lnTo>
                  <a:pt x="4198" y="904"/>
                </a:lnTo>
                <a:lnTo>
                  <a:pt x="4203" y="889"/>
                </a:lnTo>
                <a:lnTo>
                  <a:pt x="4214" y="826"/>
                </a:lnTo>
                <a:lnTo>
                  <a:pt x="4224" y="816"/>
                </a:lnTo>
                <a:lnTo>
                  <a:pt x="4234" y="863"/>
                </a:lnTo>
                <a:lnTo>
                  <a:pt x="4234" y="868"/>
                </a:lnTo>
                <a:lnTo>
                  <a:pt x="4229" y="868"/>
                </a:lnTo>
                <a:lnTo>
                  <a:pt x="4224" y="863"/>
                </a:lnTo>
                <a:lnTo>
                  <a:pt x="4219" y="863"/>
                </a:lnTo>
                <a:lnTo>
                  <a:pt x="4214" y="920"/>
                </a:lnTo>
                <a:lnTo>
                  <a:pt x="4234" y="909"/>
                </a:lnTo>
                <a:lnTo>
                  <a:pt x="4234" y="904"/>
                </a:lnTo>
                <a:lnTo>
                  <a:pt x="4234" y="909"/>
                </a:lnTo>
                <a:lnTo>
                  <a:pt x="4266" y="894"/>
                </a:lnTo>
                <a:lnTo>
                  <a:pt x="4286" y="883"/>
                </a:lnTo>
                <a:lnTo>
                  <a:pt x="4292" y="868"/>
                </a:lnTo>
                <a:lnTo>
                  <a:pt x="4286" y="847"/>
                </a:lnTo>
                <a:lnTo>
                  <a:pt x="4271" y="821"/>
                </a:lnTo>
                <a:lnTo>
                  <a:pt x="4281" y="800"/>
                </a:lnTo>
                <a:lnTo>
                  <a:pt x="4281" y="779"/>
                </a:lnTo>
                <a:lnTo>
                  <a:pt x="4281" y="774"/>
                </a:lnTo>
                <a:lnTo>
                  <a:pt x="4286" y="774"/>
                </a:lnTo>
                <a:lnTo>
                  <a:pt x="4302" y="769"/>
                </a:lnTo>
                <a:lnTo>
                  <a:pt x="4312" y="769"/>
                </a:lnTo>
                <a:lnTo>
                  <a:pt x="4323" y="764"/>
                </a:lnTo>
                <a:lnTo>
                  <a:pt x="4317" y="764"/>
                </a:lnTo>
                <a:lnTo>
                  <a:pt x="4307" y="764"/>
                </a:lnTo>
                <a:lnTo>
                  <a:pt x="4276" y="769"/>
                </a:lnTo>
                <a:lnTo>
                  <a:pt x="4271" y="759"/>
                </a:lnTo>
                <a:lnTo>
                  <a:pt x="4297" y="753"/>
                </a:lnTo>
                <a:lnTo>
                  <a:pt x="4271" y="753"/>
                </a:lnTo>
                <a:lnTo>
                  <a:pt x="4260" y="738"/>
                </a:lnTo>
                <a:lnTo>
                  <a:pt x="4250" y="727"/>
                </a:lnTo>
                <a:lnTo>
                  <a:pt x="4260" y="717"/>
                </a:lnTo>
                <a:lnTo>
                  <a:pt x="4271" y="707"/>
                </a:lnTo>
                <a:lnTo>
                  <a:pt x="4266" y="712"/>
                </a:lnTo>
                <a:lnTo>
                  <a:pt x="4240" y="722"/>
                </a:lnTo>
                <a:lnTo>
                  <a:pt x="4234" y="717"/>
                </a:lnTo>
                <a:lnTo>
                  <a:pt x="4245" y="712"/>
                </a:lnTo>
                <a:lnTo>
                  <a:pt x="4255" y="707"/>
                </a:lnTo>
                <a:lnTo>
                  <a:pt x="4260" y="696"/>
                </a:lnTo>
                <a:lnTo>
                  <a:pt x="4260" y="691"/>
                </a:lnTo>
                <a:lnTo>
                  <a:pt x="4250" y="696"/>
                </a:lnTo>
                <a:lnTo>
                  <a:pt x="4234" y="707"/>
                </a:lnTo>
                <a:lnTo>
                  <a:pt x="4229" y="707"/>
                </a:lnTo>
                <a:lnTo>
                  <a:pt x="4234" y="691"/>
                </a:lnTo>
                <a:lnTo>
                  <a:pt x="4250" y="660"/>
                </a:lnTo>
                <a:lnTo>
                  <a:pt x="4271" y="670"/>
                </a:lnTo>
                <a:lnTo>
                  <a:pt x="4276" y="670"/>
                </a:lnTo>
                <a:lnTo>
                  <a:pt x="4276" y="681"/>
                </a:lnTo>
                <a:lnTo>
                  <a:pt x="4276" y="696"/>
                </a:lnTo>
                <a:lnTo>
                  <a:pt x="4281" y="707"/>
                </a:lnTo>
                <a:lnTo>
                  <a:pt x="4286" y="717"/>
                </a:lnTo>
                <a:lnTo>
                  <a:pt x="4307" y="722"/>
                </a:lnTo>
                <a:lnTo>
                  <a:pt x="4317" y="733"/>
                </a:lnTo>
                <a:lnTo>
                  <a:pt x="4323" y="733"/>
                </a:lnTo>
                <a:lnTo>
                  <a:pt x="4312" y="722"/>
                </a:lnTo>
                <a:lnTo>
                  <a:pt x="4354" y="722"/>
                </a:lnTo>
                <a:lnTo>
                  <a:pt x="4333" y="733"/>
                </a:lnTo>
                <a:lnTo>
                  <a:pt x="4323" y="733"/>
                </a:lnTo>
                <a:lnTo>
                  <a:pt x="4338" y="774"/>
                </a:lnTo>
                <a:lnTo>
                  <a:pt x="4343" y="800"/>
                </a:lnTo>
                <a:lnTo>
                  <a:pt x="4343" y="842"/>
                </a:lnTo>
                <a:lnTo>
                  <a:pt x="4343" y="909"/>
                </a:lnTo>
                <a:lnTo>
                  <a:pt x="4343" y="966"/>
                </a:lnTo>
                <a:lnTo>
                  <a:pt x="4343" y="982"/>
                </a:lnTo>
                <a:lnTo>
                  <a:pt x="4349" y="992"/>
                </a:lnTo>
                <a:lnTo>
                  <a:pt x="4359" y="1003"/>
                </a:lnTo>
                <a:lnTo>
                  <a:pt x="4375" y="1008"/>
                </a:lnTo>
                <a:lnTo>
                  <a:pt x="4395" y="1018"/>
                </a:lnTo>
                <a:lnTo>
                  <a:pt x="4395" y="587"/>
                </a:lnTo>
                <a:lnTo>
                  <a:pt x="4380" y="577"/>
                </a:lnTo>
                <a:lnTo>
                  <a:pt x="4364" y="556"/>
                </a:lnTo>
                <a:lnTo>
                  <a:pt x="4364" y="535"/>
                </a:lnTo>
                <a:lnTo>
                  <a:pt x="4369" y="515"/>
                </a:lnTo>
                <a:lnTo>
                  <a:pt x="2276" y="2364"/>
                </a:lnTo>
                <a:lnTo>
                  <a:pt x="3964" y="151"/>
                </a:lnTo>
                <a:lnTo>
                  <a:pt x="3964" y="146"/>
                </a:lnTo>
                <a:lnTo>
                  <a:pt x="3969" y="146"/>
                </a:lnTo>
                <a:lnTo>
                  <a:pt x="3964" y="151"/>
                </a:lnTo>
                <a:lnTo>
                  <a:pt x="2276" y="2364"/>
                </a:lnTo>
                <a:lnTo>
                  <a:pt x="3164" y="733"/>
                </a:lnTo>
                <a:lnTo>
                  <a:pt x="3133" y="743"/>
                </a:lnTo>
                <a:lnTo>
                  <a:pt x="3112" y="748"/>
                </a:lnTo>
                <a:lnTo>
                  <a:pt x="3091" y="753"/>
                </a:lnTo>
                <a:lnTo>
                  <a:pt x="3065" y="759"/>
                </a:lnTo>
                <a:lnTo>
                  <a:pt x="3055" y="722"/>
                </a:lnTo>
                <a:lnTo>
                  <a:pt x="3081" y="707"/>
                </a:lnTo>
                <a:lnTo>
                  <a:pt x="3097" y="702"/>
                </a:lnTo>
                <a:lnTo>
                  <a:pt x="3117" y="702"/>
                </a:lnTo>
                <a:lnTo>
                  <a:pt x="3133" y="702"/>
                </a:lnTo>
                <a:lnTo>
                  <a:pt x="3149" y="702"/>
                </a:lnTo>
                <a:lnTo>
                  <a:pt x="3175" y="686"/>
                </a:lnTo>
                <a:lnTo>
                  <a:pt x="3195" y="686"/>
                </a:lnTo>
                <a:lnTo>
                  <a:pt x="3211" y="691"/>
                </a:lnTo>
                <a:lnTo>
                  <a:pt x="3226" y="702"/>
                </a:lnTo>
                <a:lnTo>
                  <a:pt x="3232" y="717"/>
                </a:lnTo>
                <a:lnTo>
                  <a:pt x="3211" y="722"/>
                </a:lnTo>
                <a:lnTo>
                  <a:pt x="3200" y="722"/>
                </a:lnTo>
                <a:lnTo>
                  <a:pt x="3195" y="727"/>
                </a:lnTo>
                <a:lnTo>
                  <a:pt x="3159" y="738"/>
                </a:lnTo>
                <a:lnTo>
                  <a:pt x="3143" y="743"/>
                </a:lnTo>
                <a:lnTo>
                  <a:pt x="3149" y="738"/>
                </a:lnTo>
                <a:lnTo>
                  <a:pt x="3164" y="733"/>
                </a:lnTo>
                <a:lnTo>
                  <a:pt x="2276" y="2364"/>
                </a:lnTo>
                <a:lnTo>
                  <a:pt x="3226" y="733"/>
                </a:lnTo>
                <a:lnTo>
                  <a:pt x="3216" y="738"/>
                </a:lnTo>
                <a:lnTo>
                  <a:pt x="3200" y="738"/>
                </a:lnTo>
                <a:lnTo>
                  <a:pt x="3185" y="738"/>
                </a:lnTo>
                <a:lnTo>
                  <a:pt x="3175" y="743"/>
                </a:lnTo>
                <a:lnTo>
                  <a:pt x="3159" y="748"/>
                </a:lnTo>
                <a:lnTo>
                  <a:pt x="3159" y="743"/>
                </a:lnTo>
                <a:lnTo>
                  <a:pt x="3169" y="738"/>
                </a:lnTo>
                <a:lnTo>
                  <a:pt x="3237" y="722"/>
                </a:lnTo>
                <a:lnTo>
                  <a:pt x="3237" y="727"/>
                </a:lnTo>
                <a:lnTo>
                  <a:pt x="3237" y="733"/>
                </a:lnTo>
                <a:lnTo>
                  <a:pt x="3226" y="733"/>
                </a:lnTo>
                <a:lnTo>
                  <a:pt x="2276" y="2364"/>
                </a:lnTo>
                <a:lnTo>
                  <a:pt x="3330" y="779"/>
                </a:lnTo>
                <a:lnTo>
                  <a:pt x="3315" y="769"/>
                </a:lnTo>
                <a:lnTo>
                  <a:pt x="3330" y="774"/>
                </a:lnTo>
                <a:lnTo>
                  <a:pt x="3330" y="779"/>
                </a:lnTo>
                <a:lnTo>
                  <a:pt x="2276" y="2364"/>
                </a:lnTo>
                <a:lnTo>
                  <a:pt x="3258" y="1086"/>
                </a:lnTo>
                <a:lnTo>
                  <a:pt x="3325" y="1065"/>
                </a:lnTo>
                <a:lnTo>
                  <a:pt x="3330" y="1070"/>
                </a:lnTo>
                <a:lnTo>
                  <a:pt x="3258" y="1086"/>
                </a:lnTo>
                <a:lnTo>
                  <a:pt x="2276" y="2364"/>
                </a:lnTo>
                <a:lnTo>
                  <a:pt x="3330" y="1044"/>
                </a:lnTo>
                <a:lnTo>
                  <a:pt x="3299" y="1050"/>
                </a:lnTo>
                <a:lnTo>
                  <a:pt x="3232" y="1065"/>
                </a:lnTo>
                <a:lnTo>
                  <a:pt x="3175" y="1070"/>
                </a:lnTo>
                <a:lnTo>
                  <a:pt x="3154" y="1070"/>
                </a:lnTo>
                <a:lnTo>
                  <a:pt x="3143" y="1065"/>
                </a:lnTo>
                <a:lnTo>
                  <a:pt x="3138" y="1060"/>
                </a:lnTo>
                <a:lnTo>
                  <a:pt x="3138" y="1050"/>
                </a:lnTo>
                <a:lnTo>
                  <a:pt x="3154" y="1055"/>
                </a:lnTo>
                <a:lnTo>
                  <a:pt x="3185" y="1055"/>
                </a:lnTo>
                <a:lnTo>
                  <a:pt x="3247" y="1044"/>
                </a:lnTo>
                <a:lnTo>
                  <a:pt x="3346" y="1018"/>
                </a:lnTo>
                <a:lnTo>
                  <a:pt x="3330" y="1044"/>
                </a:lnTo>
                <a:lnTo>
                  <a:pt x="2276" y="2364"/>
                </a:lnTo>
                <a:lnTo>
                  <a:pt x="3367" y="1055"/>
                </a:lnTo>
                <a:lnTo>
                  <a:pt x="3367" y="1044"/>
                </a:lnTo>
                <a:lnTo>
                  <a:pt x="3377" y="1039"/>
                </a:lnTo>
                <a:lnTo>
                  <a:pt x="3382" y="1055"/>
                </a:lnTo>
                <a:lnTo>
                  <a:pt x="3367" y="1055"/>
                </a:lnTo>
                <a:lnTo>
                  <a:pt x="2276" y="2364"/>
                </a:lnTo>
                <a:lnTo>
                  <a:pt x="286" y="2941"/>
                </a:lnTo>
                <a:lnTo>
                  <a:pt x="286" y="2956"/>
                </a:lnTo>
                <a:lnTo>
                  <a:pt x="281" y="2967"/>
                </a:lnTo>
                <a:lnTo>
                  <a:pt x="286" y="2941"/>
                </a:lnTo>
                <a:lnTo>
                  <a:pt x="2276" y="2364"/>
                </a:lnTo>
                <a:lnTo>
                  <a:pt x="286" y="3018"/>
                </a:lnTo>
                <a:lnTo>
                  <a:pt x="281" y="2987"/>
                </a:lnTo>
                <a:lnTo>
                  <a:pt x="281" y="2982"/>
                </a:lnTo>
                <a:lnTo>
                  <a:pt x="281" y="2987"/>
                </a:lnTo>
                <a:lnTo>
                  <a:pt x="286" y="3003"/>
                </a:lnTo>
                <a:lnTo>
                  <a:pt x="286" y="3008"/>
                </a:lnTo>
                <a:lnTo>
                  <a:pt x="286" y="3018"/>
                </a:lnTo>
                <a:lnTo>
                  <a:pt x="2276" y="2364"/>
                </a:lnTo>
                <a:lnTo>
                  <a:pt x="286" y="2805"/>
                </a:lnTo>
                <a:lnTo>
                  <a:pt x="286" y="2795"/>
                </a:lnTo>
                <a:lnTo>
                  <a:pt x="291" y="2811"/>
                </a:lnTo>
                <a:lnTo>
                  <a:pt x="286" y="2805"/>
                </a:lnTo>
                <a:lnTo>
                  <a:pt x="2276" y="2364"/>
                </a:lnTo>
                <a:lnTo>
                  <a:pt x="291" y="2842"/>
                </a:lnTo>
                <a:lnTo>
                  <a:pt x="291" y="2831"/>
                </a:lnTo>
                <a:lnTo>
                  <a:pt x="291" y="2811"/>
                </a:lnTo>
                <a:lnTo>
                  <a:pt x="291" y="2842"/>
                </a:lnTo>
                <a:lnTo>
                  <a:pt x="2276" y="2364"/>
                </a:lnTo>
                <a:lnTo>
                  <a:pt x="302" y="2863"/>
                </a:lnTo>
                <a:lnTo>
                  <a:pt x="302" y="2852"/>
                </a:lnTo>
                <a:lnTo>
                  <a:pt x="307" y="2852"/>
                </a:lnTo>
                <a:lnTo>
                  <a:pt x="307" y="2842"/>
                </a:lnTo>
                <a:lnTo>
                  <a:pt x="307" y="2852"/>
                </a:lnTo>
                <a:lnTo>
                  <a:pt x="302" y="2863"/>
                </a:lnTo>
                <a:lnTo>
                  <a:pt x="2276" y="2364"/>
                </a:lnTo>
                <a:lnTo>
                  <a:pt x="317" y="2889"/>
                </a:lnTo>
                <a:lnTo>
                  <a:pt x="307" y="2925"/>
                </a:lnTo>
                <a:lnTo>
                  <a:pt x="317" y="2894"/>
                </a:lnTo>
                <a:lnTo>
                  <a:pt x="307" y="2894"/>
                </a:lnTo>
                <a:lnTo>
                  <a:pt x="317" y="2889"/>
                </a:lnTo>
                <a:lnTo>
                  <a:pt x="2276" y="2364"/>
                </a:lnTo>
                <a:lnTo>
                  <a:pt x="317" y="2613"/>
                </a:lnTo>
                <a:lnTo>
                  <a:pt x="307" y="2613"/>
                </a:lnTo>
                <a:lnTo>
                  <a:pt x="307" y="2618"/>
                </a:lnTo>
                <a:lnTo>
                  <a:pt x="307" y="2613"/>
                </a:lnTo>
                <a:lnTo>
                  <a:pt x="307" y="2593"/>
                </a:lnTo>
                <a:lnTo>
                  <a:pt x="302" y="2608"/>
                </a:lnTo>
                <a:lnTo>
                  <a:pt x="302" y="2593"/>
                </a:lnTo>
                <a:lnTo>
                  <a:pt x="307" y="2577"/>
                </a:lnTo>
                <a:lnTo>
                  <a:pt x="307" y="2567"/>
                </a:lnTo>
                <a:lnTo>
                  <a:pt x="296" y="2567"/>
                </a:lnTo>
                <a:lnTo>
                  <a:pt x="302" y="2551"/>
                </a:lnTo>
                <a:lnTo>
                  <a:pt x="307" y="2546"/>
                </a:lnTo>
                <a:lnTo>
                  <a:pt x="317" y="2613"/>
                </a:lnTo>
                <a:lnTo>
                  <a:pt x="317" y="2618"/>
                </a:lnTo>
                <a:lnTo>
                  <a:pt x="317" y="2613"/>
                </a:lnTo>
                <a:lnTo>
                  <a:pt x="2276" y="2364"/>
                </a:lnTo>
                <a:lnTo>
                  <a:pt x="2884" y="2655"/>
                </a:lnTo>
                <a:lnTo>
                  <a:pt x="2868" y="2660"/>
                </a:lnTo>
                <a:lnTo>
                  <a:pt x="2868" y="2650"/>
                </a:lnTo>
                <a:lnTo>
                  <a:pt x="2873" y="2644"/>
                </a:lnTo>
                <a:lnTo>
                  <a:pt x="2878" y="2639"/>
                </a:lnTo>
                <a:lnTo>
                  <a:pt x="2884" y="2655"/>
                </a:lnTo>
                <a:lnTo>
                  <a:pt x="2276" y="2364"/>
                </a:lnTo>
                <a:lnTo>
                  <a:pt x="3372" y="1657"/>
                </a:lnTo>
                <a:lnTo>
                  <a:pt x="3377" y="1652"/>
                </a:lnTo>
                <a:lnTo>
                  <a:pt x="3388" y="1694"/>
                </a:lnTo>
                <a:lnTo>
                  <a:pt x="3372" y="1657"/>
                </a:lnTo>
                <a:lnTo>
                  <a:pt x="2276" y="2364"/>
                </a:lnTo>
                <a:lnTo>
                  <a:pt x="3476" y="1657"/>
                </a:lnTo>
                <a:lnTo>
                  <a:pt x="3476" y="1642"/>
                </a:lnTo>
                <a:lnTo>
                  <a:pt x="3486" y="1657"/>
                </a:lnTo>
                <a:lnTo>
                  <a:pt x="3476" y="1657"/>
                </a:lnTo>
                <a:lnTo>
                  <a:pt x="2276" y="2364"/>
                </a:lnTo>
                <a:lnTo>
                  <a:pt x="3486" y="1704"/>
                </a:lnTo>
                <a:lnTo>
                  <a:pt x="3481" y="1683"/>
                </a:lnTo>
                <a:lnTo>
                  <a:pt x="3486" y="1694"/>
                </a:lnTo>
                <a:lnTo>
                  <a:pt x="3486" y="1704"/>
                </a:lnTo>
                <a:lnTo>
                  <a:pt x="2276" y="2364"/>
                </a:lnTo>
                <a:lnTo>
                  <a:pt x="3517" y="1112"/>
                </a:lnTo>
                <a:lnTo>
                  <a:pt x="3523" y="1102"/>
                </a:lnTo>
                <a:lnTo>
                  <a:pt x="3528" y="1117"/>
                </a:lnTo>
                <a:lnTo>
                  <a:pt x="3528" y="1122"/>
                </a:lnTo>
                <a:lnTo>
                  <a:pt x="3533" y="1148"/>
                </a:lnTo>
                <a:lnTo>
                  <a:pt x="3517" y="1128"/>
                </a:lnTo>
                <a:lnTo>
                  <a:pt x="3517" y="1122"/>
                </a:lnTo>
                <a:lnTo>
                  <a:pt x="3517" y="1112"/>
                </a:lnTo>
                <a:lnTo>
                  <a:pt x="2276" y="2364"/>
                </a:lnTo>
                <a:lnTo>
                  <a:pt x="3533" y="1491"/>
                </a:lnTo>
                <a:lnTo>
                  <a:pt x="3528" y="1502"/>
                </a:lnTo>
                <a:lnTo>
                  <a:pt x="3523" y="1470"/>
                </a:lnTo>
                <a:lnTo>
                  <a:pt x="3533" y="1486"/>
                </a:lnTo>
                <a:lnTo>
                  <a:pt x="3533" y="1491"/>
                </a:lnTo>
                <a:lnTo>
                  <a:pt x="3533" y="1486"/>
                </a:lnTo>
                <a:lnTo>
                  <a:pt x="3533" y="1491"/>
                </a:lnTo>
                <a:lnTo>
                  <a:pt x="2276" y="2364"/>
                </a:lnTo>
                <a:lnTo>
                  <a:pt x="3533" y="1678"/>
                </a:lnTo>
                <a:lnTo>
                  <a:pt x="3528" y="1678"/>
                </a:lnTo>
                <a:lnTo>
                  <a:pt x="3538" y="1626"/>
                </a:lnTo>
                <a:lnTo>
                  <a:pt x="3538" y="1652"/>
                </a:lnTo>
                <a:lnTo>
                  <a:pt x="3538" y="1663"/>
                </a:lnTo>
                <a:lnTo>
                  <a:pt x="3538" y="1673"/>
                </a:lnTo>
                <a:lnTo>
                  <a:pt x="3533" y="1678"/>
                </a:lnTo>
                <a:lnTo>
                  <a:pt x="2276" y="2364"/>
                </a:lnTo>
                <a:lnTo>
                  <a:pt x="3543" y="1470"/>
                </a:lnTo>
                <a:lnTo>
                  <a:pt x="3538" y="1465"/>
                </a:lnTo>
                <a:lnTo>
                  <a:pt x="3538" y="1470"/>
                </a:lnTo>
                <a:lnTo>
                  <a:pt x="3533" y="1444"/>
                </a:lnTo>
                <a:lnTo>
                  <a:pt x="3538" y="1341"/>
                </a:lnTo>
                <a:lnTo>
                  <a:pt x="3543" y="1470"/>
                </a:lnTo>
                <a:lnTo>
                  <a:pt x="2276" y="2364"/>
                </a:lnTo>
                <a:lnTo>
                  <a:pt x="3559" y="1522"/>
                </a:lnTo>
                <a:lnTo>
                  <a:pt x="3549" y="1486"/>
                </a:lnTo>
                <a:lnTo>
                  <a:pt x="3543" y="1335"/>
                </a:lnTo>
                <a:lnTo>
                  <a:pt x="3538" y="1263"/>
                </a:lnTo>
                <a:lnTo>
                  <a:pt x="3528" y="1185"/>
                </a:lnTo>
                <a:lnTo>
                  <a:pt x="3533" y="1179"/>
                </a:lnTo>
                <a:lnTo>
                  <a:pt x="3538" y="1169"/>
                </a:lnTo>
                <a:lnTo>
                  <a:pt x="3549" y="1247"/>
                </a:lnTo>
                <a:lnTo>
                  <a:pt x="3559" y="1330"/>
                </a:lnTo>
                <a:lnTo>
                  <a:pt x="3564" y="1424"/>
                </a:lnTo>
                <a:lnTo>
                  <a:pt x="3559" y="1522"/>
                </a:lnTo>
                <a:lnTo>
                  <a:pt x="2276" y="2364"/>
                </a:lnTo>
                <a:lnTo>
                  <a:pt x="4328" y="2920"/>
                </a:lnTo>
                <a:lnTo>
                  <a:pt x="4338" y="2920"/>
                </a:lnTo>
                <a:lnTo>
                  <a:pt x="4333" y="2925"/>
                </a:lnTo>
                <a:lnTo>
                  <a:pt x="4328" y="2935"/>
                </a:lnTo>
                <a:lnTo>
                  <a:pt x="4317" y="2925"/>
                </a:lnTo>
                <a:lnTo>
                  <a:pt x="4323" y="2920"/>
                </a:lnTo>
                <a:lnTo>
                  <a:pt x="4328" y="2920"/>
                </a:lnTo>
                <a:lnTo>
                  <a:pt x="2276" y="2364"/>
                </a:lnTo>
                <a:lnTo>
                  <a:pt x="4317" y="2915"/>
                </a:lnTo>
                <a:lnTo>
                  <a:pt x="4323" y="2915"/>
                </a:lnTo>
                <a:lnTo>
                  <a:pt x="4323" y="2920"/>
                </a:lnTo>
                <a:lnTo>
                  <a:pt x="4317" y="2925"/>
                </a:lnTo>
                <a:lnTo>
                  <a:pt x="4312" y="2925"/>
                </a:lnTo>
                <a:lnTo>
                  <a:pt x="4317" y="2915"/>
                </a:lnTo>
                <a:lnTo>
                  <a:pt x="2276" y="2364"/>
                </a:lnTo>
                <a:lnTo>
                  <a:pt x="4323" y="2811"/>
                </a:lnTo>
                <a:lnTo>
                  <a:pt x="4317" y="2816"/>
                </a:lnTo>
                <a:lnTo>
                  <a:pt x="4317" y="2805"/>
                </a:lnTo>
                <a:lnTo>
                  <a:pt x="4317" y="2811"/>
                </a:lnTo>
                <a:lnTo>
                  <a:pt x="4323" y="2811"/>
                </a:lnTo>
                <a:lnTo>
                  <a:pt x="2276" y="2364"/>
                </a:lnTo>
                <a:lnTo>
                  <a:pt x="4338" y="1751"/>
                </a:lnTo>
                <a:lnTo>
                  <a:pt x="4338" y="1756"/>
                </a:lnTo>
                <a:lnTo>
                  <a:pt x="4343" y="1772"/>
                </a:lnTo>
                <a:lnTo>
                  <a:pt x="4338" y="1787"/>
                </a:lnTo>
                <a:lnTo>
                  <a:pt x="4349" y="1777"/>
                </a:lnTo>
                <a:lnTo>
                  <a:pt x="4349" y="1782"/>
                </a:lnTo>
                <a:lnTo>
                  <a:pt x="4333" y="1808"/>
                </a:lnTo>
                <a:lnTo>
                  <a:pt x="4328" y="1834"/>
                </a:lnTo>
                <a:lnTo>
                  <a:pt x="4328" y="1839"/>
                </a:lnTo>
                <a:lnTo>
                  <a:pt x="4323" y="1834"/>
                </a:lnTo>
                <a:lnTo>
                  <a:pt x="4328" y="1808"/>
                </a:lnTo>
                <a:lnTo>
                  <a:pt x="4338" y="1787"/>
                </a:lnTo>
                <a:lnTo>
                  <a:pt x="4317" y="1813"/>
                </a:lnTo>
                <a:lnTo>
                  <a:pt x="4307" y="1834"/>
                </a:lnTo>
                <a:lnTo>
                  <a:pt x="4302" y="1829"/>
                </a:lnTo>
                <a:lnTo>
                  <a:pt x="4297" y="1824"/>
                </a:lnTo>
                <a:lnTo>
                  <a:pt x="4302" y="1813"/>
                </a:lnTo>
                <a:lnTo>
                  <a:pt x="4312" y="1787"/>
                </a:lnTo>
                <a:lnTo>
                  <a:pt x="4338" y="1751"/>
                </a:lnTo>
                <a:lnTo>
                  <a:pt x="2276" y="2364"/>
                </a:lnTo>
                <a:lnTo>
                  <a:pt x="4292" y="1948"/>
                </a:lnTo>
                <a:lnTo>
                  <a:pt x="4286" y="1974"/>
                </a:lnTo>
                <a:lnTo>
                  <a:pt x="4281" y="1969"/>
                </a:lnTo>
                <a:lnTo>
                  <a:pt x="4276" y="1969"/>
                </a:lnTo>
                <a:lnTo>
                  <a:pt x="4281" y="1964"/>
                </a:lnTo>
                <a:lnTo>
                  <a:pt x="4292" y="1948"/>
                </a:lnTo>
                <a:lnTo>
                  <a:pt x="2276" y="2364"/>
                </a:lnTo>
                <a:lnTo>
                  <a:pt x="4037" y="2411"/>
                </a:lnTo>
                <a:lnTo>
                  <a:pt x="4047" y="2405"/>
                </a:lnTo>
                <a:lnTo>
                  <a:pt x="4063" y="2395"/>
                </a:lnTo>
                <a:lnTo>
                  <a:pt x="4073" y="2390"/>
                </a:lnTo>
                <a:lnTo>
                  <a:pt x="4079" y="2400"/>
                </a:lnTo>
                <a:lnTo>
                  <a:pt x="4058" y="2411"/>
                </a:lnTo>
                <a:lnTo>
                  <a:pt x="4047" y="2411"/>
                </a:lnTo>
                <a:lnTo>
                  <a:pt x="4037" y="2411"/>
                </a:lnTo>
                <a:lnTo>
                  <a:pt x="2276" y="2364"/>
                </a:lnTo>
                <a:lnTo>
                  <a:pt x="4032" y="2416"/>
                </a:lnTo>
                <a:lnTo>
                  <a:pt x="4047" y="2426"/>
                </a:lnTo>
                <a:lnTo>
                  <a:pt x="4047" y="2431"/>
                </a:lnTo>
                <a:lnTo>
                  <a:pt x="4037" y="2437"/>
                </a:lnTo>
                <a:lnTo>
                  <a:pt x="4053" y="2437"/>
                </a:lnTo>
                <a:lnTo>
                  <a:pt x="4047" y="2442"/>
                </a:lnTo>
                <a:lnTo>
                  <a:pt x="4037" y="2447"/>
                </a:lnTo>
                <a:lnTo>
                  <a:pt x="4053" y="2457"/>
                </a:lnTo>
                <a:lnTo>
                  <a:pt x="4068" y="2437"/>
                </a:lnTo>
                <a:lnTo>
                  <a:pt x="4073" y="2431"/>
                </a:lnTo>
                <a:lnTo>
                  <a:pt x="4068" y="2426"/>
                </a:lnTo>
                <a:lnTo>
                  <a:pt x="4079" y="2426"/>
                </a:lnTo>
                <a:lnTo>
                  <a:pt x="4079" y="2442"/>
                </a:lnTo>
                <a:lnTo>
                  <a:pt x="4073" y="2457"/>
                </a:lnTo>
                <a:lnTo>
                  <a:pt x="4068" y="2463"/>
                </a:lnTo>
                <a:lnTo>
                  <a:pt x="4073" y="2463"/>
                </a:lnTo>
                <a:lnTo>
                  <a:pt x="4068" y="2468"/>
                </a:lnTo>
                <a:lnTo>
                  <a:pt x="4063" y="2478"/>
                </a:lnTo>
                <a:lnTo>
                  <a:pt x="4063" y="2483"/>
                </a:lnTo>
                <a:lnTo>
                  <a:pt x="4053" y="2504"/>
                </a:lnTo>
                <a:lnTo>
                  <a:pt x="4042" y="2504"/>
                </a:lnTo>
                <a:lnTo>
                  <a:pt x="4032" y="2452"/>
                </a:lnTo>
                <a:lnTo>
                  <a:pt x="4032" y="2431"/>
                </a:lnTo>
                <a:lnTo>
                  <a:pt x="4032" y="2416"/>
                </a:lnTo>
                <a:lnTo>
                  <a:pt x="2276" y="2364"/>
                </a:lnTo>
                <a:lnTo>
                  <a:pt x="3891" y="317"/>
                </a:lnTo>
                <a:lnTo>
                  <a:pt x="3860" y="302"/>
                </a:lnTo>
                <a:lnTo>
                  <a:pt x="3886" y="317"/>
                </a:lnTo>
                <a:lnTo>
                  <a:pt x="3876" y="322"/>
                </a:lnTo>
                <a:lnTo>
                  <a:pt x="3845" y="286"/>
                </a:lnTo>
                <a:lnTo>
                  <a:pt x="3803" y="260"/>
                </a:lnTo>
                <a:lnTo>
                  <a:pt x="3741" y="218"/>
                </a:lnTo>
                <a:lnTo>
                  <a:pt x="3746" y="218"/>
                </a:lnTo>
                <a:lnTo>
                  <a:pt x="3746" y="213"/>
                </a:lnTo>
                <a:lnTo>
                  <a:pt x="3762" y="218"/>
                </a:lnTo>
                <a:lnTo>
                  <a:pt x="3772" y="218"/>
                </a:lnTo>
                <a:lnTo>
                  <a:pt x="3824" y="265"/>
                </a:lnTo>
                <a:lnTo>
                  <a:pt x="3829" y="270"/>
                </a:lnTo>
                <a:lnTo>
                  <a:pt x="3871" y="291"/>
                </a:lnTo>
                <a:lnTo>
                  <a:pt x="3902" y="312"/>
                </a:lnTo>
                <a:lnTo>
                  <a:pt x="3891" y="317"/>
                </a:lnTo>
                <a:lnTo>
                  <a:pt x="2276" y="2364"/>
                </a:lnTo>
                <a:lnTo>
                  <a:pt x="3964" y="353"/>
                </a:lnTo>
                <a:lnTo>
                  <a:pt x="3959" y="353"/>
                </a:lnTo>
                <a:lnTo>
                  <a:pt x="3949" y="359"/>
                </a:lnTo>
                <a:lnTo>
                  <a:pt x="3923" y="353"/>
                </a:lnTo>
                <a:lnTo>
                  <a:pt x="3917" y="348"/>
                </a:lnTo>
                <a:lnTo>
                  <a:pt x="3912" y="343"/>
                </a:lnTo>
                <a:lnTo>
                  <a:pt x="3923" y="338"/>
                </a:lnTo>
                <a:lnTo>
                  <a:pt x="3928" y="338"/>
                </a:lnTo>
                <a:lnTo>
                  <a:pt x="3923" y="333"/>
                </a:lnTo>
                <a:lnTo>
                  <a:pt x="3912" y="333"/>
                </a:lnTo>
                <a:lnTo>
                  <a:pt x="3912" y="327"/>
                </a:lnTo>
                <a:lnTo>
                  <a:pt x="3917" y="322"/>
                </a:lnTo>
                <a:lnTo>
                  <a:pt x="3954" y="343"/>
                </a:lnTo>
                <a:lnTo>
                  <a:pt x="3964" y="353"/>
                </a:lnTo>
                <a:lnTo>
                  <a:pt x="2276" y="2364"/>
                </a:lnTo>
                <a:lnTo>
                  <a:pt x="3990" y="327"/>
                </a:lnTo>
                <a:lnTo>
                  <a:pt x="3964" y="322"/>
                </a:lnTo>
                <a:lnTo>
                  <a:pt x="3959" y="322"/>
                </a:lnTo>
                <a:lnTo>
                  <a:pt x="3964" y="327"/>
                </a:lnTo>
                <a:lnTo>
                  <a:pt x="3980" y="338"/>
                </a:lnTo>
                <a:lnTo>
                  <a:pt x="3980" y="343"/>
                </a:lnTo>
                <a:lnTo>
                  <a:pt x="3907" y="312"/>
                </a:lnTo>
                <a:lnTo>
                  <a:pt x="3845" y="270"/>
                </a:lnTo>
                <a:lnTo>
                  <a:pt x="3850" y="270"/>
                </a:lnTo>
                <a:lnTo>
                  <a:pt x="3855" y="270"/>
                </a:lnTo>
                <a:lnTo>
                  <a:pt x="3855" y="265"/>
                </a:lnTo>
                <a:lnTo>
                  <a:pt x="3850" y="265"/>
                </a:lnTo>
                <a:lnTo>
                  <a:pt x="3845" y="265"/>
                </a:lnTo>
                <a:lnTo>
                  <a:pt x="3840" y="260"/>
                </a:lnTo>
                <a:lnTo>
                  <a:pt x="3840" y="265"/>
                </a:lnTo>
                <a:lnTo>
                  <a:pt x="3829" y="260"/>
                </a:lnTo>
                <a:lnTo>
                  <a:pt x="3808" y="244"/>
                </a:lnTo>
                <a:lnTo>
                  <a:pt x="3788" y="234"/>
                </a:lnTo>
                <a:lnTo>
                  <a:pt x="3772" y="224"/>
                </a:lnTo>
                <a:lnTo>
                  <a:pt x="3788" y="229"/>
                </a:lnTo>
                <a:lnTo>
                  <a:pt x="3798" y="229"/>
                </a:lnTo>
                <a:lnTo>
                  <a:pt x="3798" y="224"/>
                </a:lnTo>
                <a:lnTo>
                  <a:pt x="3819" y="234"/>
                </a:lnTo>
                <a:lnTo>
                  <a:pt x="3798" y="224"/>
                </a:lnTo>
                <a:lnTo>
                  <a:pt x="3803" y="218"/>
                </a:lnTo>
                <a:lnTo>
                  <a:pt x="3803" y="213"/>
                </a:lnTo>
                <a:lnTo>
                  <a:pt x="3798" y="213"/>
                </a:lnTo>
                <a:lnTo>
                  <a:pt x="3788" y="218"/>
                </a:lnTo>
                <a:lnTo>
                  <a:pt x="3782" y="218"/>
                </a:lnTo>
                <a:lnTo>
                  <a:pt x="3793" y="218"/>
                </a:lnTo>
                <a:lnTo>
                  <a:pt x="3782" y="213"/>
                </a:lnTo>
                <a:lnTo>
                  <a:pt x="3772" y="213"/>
                </a:lnTo>
                <a:lnTo>
                  <a:pt x="3767" y="213"/>
                </a:lnTo>
                <a:lnTo>
                  <a:pt x="3762" y="213"/>
                </a:lnTo>
                <a:lnTo>
                  <a:pt x="3767" y="213"/>
                </a:lnTo>
                <a:lnTo>
                  <a:pt x="3756" y="208"/>
                </a:lnTo>
                <a:lnTo>
                  <a:pt x="3751" y="208"/>
                </a:lnTo>
                <a:lnTo>
                  <a:pt x="3741" y="203"/>
                </a:lnTo>
                <a:lnTo>
                  <a:pt x="3720" y="198"/>
                </a:lnTo>
                <a:lnTo>
                  <a:pt x="3730" y="177"/>
                </a:lnTo>
                <a:lnTo>
                  <a:pt x="3725" y="172"/>
                </a:lnTo>
                <a:lnTo>
                  <a:pt x="3720" y="172"/>
                </a:lnTo>
                <a:lnTo>
                  <a:pt x="3720" y="177"/>
                </a:lnTo>
                <a:lnTo>
                  <a:pt x="3715" y="182"/>
                </a:lnTo>
                <a:lnTo>
                  <a:pt x="3699" y="177"/>
                </a:lnTo>
                <a:lnTo>
                  <a:pt x="3689" y="172"/>
                </a:lnTo>
                <a:lnTo>
                  <a:pt x="3704" y="161"/>
                </a:lnTo>
                <a:lnTo>
                  <a:pt x="3730" y="172"/>
                </a:lnTo>
                <a:lnTo>
                  <a:pt x="3710" y="156"/>
                </a:lnTo>
                <a:lnTo>
                  <a:pt x="3725" y="146"/>
                </a:lnTo>
                <a:lnTo>
                  <a:pt x="3814" y="208"/>
                </a:lnTo>
                <a:lnTo>
                  <a:pt x="3814" y="203"/>
                </a:lnTo>
                <a:lnTo>
                  <a:pt x="3793" y="187"/>
                </a:lnTo>
                <a:lnTo>
                  <a:pt x="3767" y="166"/>
                </a:lnTo>
                <a:lnTo>
                  <a:pt x="3741" y="135"/>
                </a:lnTo>
                <a:lnTo>
                  <a:pt x="3741" y="130"/>
                </a:lnTo>
                <a:lnTo>
                  <a:pt x="3741" y="125"/>
                </a:lnTo>
                <a:lnTo>
                  <a:pt x="3741" y="130"/>
                </a:lnTo>
                <a:lnTo>
                  <a:pt x="3736" y="125"/>
                </a:lnTo>
                <a:lnTo>
                  <a:pt x="3736" y="120"/>
                </a:lnTo>
                <a:lnTo>
                  <a:pt x="3736" y="114"/>
                </a:lnTo>
                <a:lnTo>
                  <a:pt x="3730" y="114"/>
                </a:lnTo>
                <a:lnTo>
                  <a:pt x="3730" y="120"/>
                </a:lnTo>
                <a:lnTo>
                  <a:pt x="3730" y="114"/>
                </a:lnTo>
                <a:lnTo>
                  <a:pt x="3710" y="99"/>
                </a:lnTo>
                <a:lnTo>
                  <a:pt x="3710" y="94"/>
                </a:lnTo>
                <a:lnTo>
                  <a:pt x="3715" y="94"/>
                </a:lnTo>
                <a:lnTo>
                  <a:pt x="3710" y="89"/>
                </a:lnTo>
                <a:lnTo>
                  <a:pt x="3704" y="89"/>
                </a:lnTo>
                <a:lnTo>
                  <a:pt x="3694" y="78"/>
                </a:lnTo>
                <a:lnTo>
                  <a:pt x="3689" y="78"/>
                </a:lnTo>
                <a:lnTo>
                  <a:pt x="3694" y="68"/>
                </a:lnTo>
                <a:lnTo>
                  <a:pt x="3741" y="104"/>
                </a:lnTo>
                <a:lnTo>
                  <a:pt x="3834" y="187"/>
                </a:lnTo>
                <a:lnTo>
                  <a:pt x="3876" y="218"/>
                </a:lnTo>
                <a:lnTo>
                  <a:pt x="3923" y="250"/>
                </a:lnTo>
                <a:lnTo>
                  <a:pt x="3975" y="276"/>
                </a:lnTo>
                <a:lnTo>
                  <a:pt x="4021" y="296"/>
                </a:lnTo>
                <a:lnTo>
                  <a:pt x="4006" y="312"/>
                </a:lnTo>
                <a:lnTo>
                  <a:pt x="3990" y="327"/>
                </a:lnTo>
                <a:lnTo>
                  <a:pt x="2276" y="2364"/>
                </a:lnTo>
                <a:lnTo>
                  <a:pt x="4027" y="2556"/>
                </a:lnTo>
                <a:lnTo>
                  <a:pt x="4021" y="2582"/>
                </a:lnTo>
                <a:lnTo>
                  <a:pt x="4021" y="2577"/>
                </a:lnTo>
                <a:lnTo>
                  <a:pt x="4016" y="2567"/>
                </a:lnTo>
                <a:lnTo>
                  <a:pt x="4027" y="2556"/>
                </a:lnTo>
                <a:lnTo>
                  <a:pt x="2276" y="2364"/>
                </a:lnTo>
                <a:lnTo>
                  <a:pt x="4250" y="2857"/>
                </a:lnTo>
                <a:lnTo>
                  <a:pt x="4240" y="2847"/>
                </a:lnTo>
                <a:lnTo>
                  <a:pt x="4240" y="2842"/>
                </a:lnTo>
                <a:lnTo>
                  <a:pt x="4250" y="2826"/>
                </a:lnTo>
                <a:lnTo>
                  <a:pt x="4250" y="2831"/>
                </a:lnTo>
                <a:lnTo>
                  <a:pt x="4255" y="2821"/>
                </a:lnTo>
                <a:lnTo>
                  <a:pt x="4260" y="2826"/>
                </a:lnTo>
                <a:lnTo>
                  <a:pt x="4260" y="2837"/>
                </a:lnTo>
                <a:lnTo>
                  <a:pt x="4250" y="2857"/>
                </a:lnTo>
                <a:lnTo>
                  <a:pt x="2276" y="2364"/>
                </a:lnTo>
                <a:lnTo>
                  <a:pt x="4260" y="2863"/>
                </a:lnTo>
                <a:lnTo>
                  <a:pt x="4266" y="2863"/>
                </a:lnTo>
                <a:lnTo>
                  <a:pt x="4266" y="2868"/>
                </a:lnTo>
                <a:lnTo>
                  <a:pt x="4271" y="2873"/>
                </a:lnTo>
                <a:lnTo>
                  <a:pt x="4266" y="2873"/>
                </a:lnTo>
                <a:lnTo>
                  <a:pt x="4260" y="2863"/>
                </a:lnTo>
                <a:lnTo>
                  <a:pt x="2276" y="2364"/>
                </a:lnTo>
                <a:lnTo>
                  <a:pt x="4271" y="2665"/>
                </a:lnTo>
                <a:lnTo>
                  <a:pt x="4276" y="2665"/>
                </a:lnTo>
                <a:lnTo>
                  <a:pt x="4281" y="2655"/>
                </a:lnTo>
                <a:lnTo>
                  <a:pt x="4281" y="2660"/>
                </a:lnTo>
                <a:lnTo>
                  <a:pt x="4276" y="2665"/>
                </a:lnTo>
                <a:lnTo>
                  <a:pt x="4271" y="2665"/>
                </a:lnTo>
                <a:lnTo>
                  <a:pt x="2276" y="2364"/>
                </a:lnTo>
                <a:lnTo>
                  <a:pt x="4297" y="2915"/>
                </a:lnTo>
                <a:lnTo>
                  <a:pt x="4276" y="2894"/>
                </a:lnTo>
                <a:lnTo>
                  <a:pt x="4281" y="2899"/>
                </a:lnTo>
                <a:lnTo>
                  <a:pt x="4292" y="2889"/>
                </a:lnTo>
                <a:lnTo>
                  <a:pt x="4292" y="2883"/>
                </a:lnTo>
                <a:lnTo>
                  <a:pt x="4276" y="2894"/>
                </a:lnTo>
                <a:lnTo>
                  <a:pt x="4271" y="2878"/>
                </a:lnTo>
                <a:lnTo>
                  <a:pt x="4276" y="2878"/>
                </a:lnTo>
                <a:lnTo>
                  <a:pt x="4281" y="2878"/>
                </a:lnTo>
                <a:lnTo>
                  <a:pt x="4286" y="2873"/>
                </a:lnTo>
                <a:lnTo>
                  <a:pt x="4297" y="2889"/>
                </a:lnTo>
                <a:lnTo>
                  <a:pt x="4297" y="2915"/>
                </a:lnTo>
                <a:lnTo>
                  <a:pt x="2276" y="2364"/>
                </a:lnTo>
                <a:lnTo>
                  <a:pt x="4292" y="2764"/>
                </a:lnTo>
                <a:lnTo>
                  <a:pt x="4286" y="2769"/>
                </a:lnTo>
                <a:lnTo>
                  <a:pt x="4286" y="2764"/>
                </a:lnTo>
                <a:lnTo>
                  <a:pt x="4292" y="2764"/>
                </a:lnTo>
                <a:lnTo>
                  <a:pt x="2276" y="2364"/>
                </a:lnTo>
                <a:lnTo>
                  <a:pt x="4234" y="2509"/>
                </a:lnTo>
                <a:lnTo>
                  <a:pt x="4271" y="2515"/>
                </a:lnTo>
                <a:lnTo>
                  <a:pt x="4292" y="2515"/>
                </a:lnTo>
                <a:lnTo>
                  <a:pt x="4302" y="2515"/>
                </a:lnTo>
                <a:lnTo>
                  <a:pt x="4307" y="2520"/>
                </a:lnTo>
                <a:lnTo>
                  <a:pt x="4323" y="2520"/>
                </a:lnTo>
                <a:lnTo>
                  <a:pt x="4323" y="2535"/>
                </a:lnTo>
                <a:lnTo>
                  <a:pt x="4307" y="2535"/>
                </a:lnTo>
                <a:lnTo>
                  <a:pt x="4286" y="2535"/>
                </a:lnTo>
                <a:lnTo>
                  <a:pt x="4250" y="2535"/>
                </a:lnTo>
                <a:lnTo>
                  <a:pt x="4245" y="2541"/>
                </a:lnTo>
                <a:lnTo>
                  <a:pt x="4240" y="2541"/>
                </a:lnTo>
                <a:lnTo>
                  <a:pt x="4245" y="2530"/>
                </a:lnTo>
                <a:lnTo>
                  <a:pt x="4234" y="2530"/>
                </a:lnTo>
                <a:lnTo>
                  <a:pt x="4234" y="2525"/>
                </a:lnTo>
                <a:lnTo>
                  <a:pt x="4307" y="2520"/>
                </a:lnTo>
                <a:lnTo>
                  <a:pt x="4234" y="2520"/>
                </a:lnTo>
                <a:lnTo>
                  <a:pt x="4234" y="2509"/>
                </a:lnTo>
                <a:lnTo>
                  <a:pt x="2276" y="2364"/>
                </a:lnTo>
                <a:lnTo>
                  <a:pt x="4240" y="2582"/>
                </a:lnTo>
                <a:lnTo>
                  <a:pt x="4250" y="2587"/>
                </a:lnTo>
                <a:lnTo>
                  <a:pt x="4255" y="2593"/>
                </a:lnTo>
                <a:lnTo>
                  <a:pt x="4250" y="2587"/>
                </a:lnTo>
                <a:lnTo>
                  <a:pt x="4240" y="2587"/>
                </a:lnTo>
                <a:lnTo>
                  <a:pt x="4240" y="2582"/>
                </a:lnTo>
                <a:lnTo>
                  <a:pt x="2276" y="2364"/>
                </a:lnTo>
                <a:lnTo>
                  <a:pt x="4234" y="2582"/>
                </a:lnTo>
                <a:lnTo>
                  <a:pt x="4234" y="2587"/>
                </a:lnTo>
                <a:lnTo>
                  <a:pt x="4229" y="2587"/>
                </a:lnTo>
                <a:lnTo>
                  <a:pt x="4234" y="2582"/>
                </a:lnTo>
                <a:lnTo>
                  <a:pt x="2276" y="2364"/>
                </a:lnTo>
                <a:lnTo>
                  <a:pt x="4214" y="2374"/>
                </a:lnTo>
                <a:lnTo>
                  <a:pt x="4214" y="2380"/>
                </a:lnTo>
                <a:lnTo>
                  <a:pt x="4214" y="2385"/>
                </a:lnTo>
                <a:lnTo>
                  <a:pt x="4214" y="2380"/>
                </a:lnTo>
                <a:lnTo>
                  <a:pt x="4208" y="2380"/>
                </a:lnTo>
                <a:lnTo>
                  <a:pt x="4214" y="2374"/>
                </a:lnTo>
                <a:lnTo>
                  <a:pt x="2276" y="2364"/>
                </a:lnTo>
                <a:lnTo>
                  <a:pt x="4156" y="2639"/>
                </a:lnTo>
                <a:lnTo>
                  <a:pt x="4162" y="2644"/>
                </a:lnTo>
                <a:lnTo>
                  <a:pt x="4177" y="2650"/>
                </a:lnTo>
                <a:lnTo>
                  <a:pt x="4188" y="2655"/>
                </a:lnTo>
                <a:lnTo>
                  <a:pt x="4188" y="2650"/>
                </a:lnTo>
                <a:lnTo>
                  <a:pt x="4182" y="2634"/>
                </a:lnTo>
                <a:lnTo>
                  <a:pt x="4193" y="2613"/>
                </a:lnTo>
                <a:lnTo>
                  <a:pt x="4203" y="2603"/>
                </a:lnTo>
                <a:lnTo>
                  <a:pt x="4219" y="2598"/>
                </a:lnTo>
                <a:lnTo>
                  <a:pt x="4224" y="2608"/>
                </a:lnTo>
                <a:lnTo>
                  <a:pt x="4224" y="2618"/>
                </a:lnTo>
                <a:lnTo>
                  <a:pt x="4224" y="2624"/>
                </a:lnTo>
                <a:lnTo>
                  <a:pt x="4229" y="2629"/>
                </a:lnTo>
                <a:lnTo>
                  <a:pt x="4240" y="2629"/>
                </a:lnTo>
                <a:lnTo>
                  <a:pt x="4245" y="2618"/>
                </a:lnTo>
                <a:lnTo>
                  <a:pt x="4250" y="2608"/>
                </a:lnTo>
                <a:lnTo>
                  <a:pt x="4250" y="2603"/>
                </a:lnTo>
                <a:lnTo>
                  <a:pt x="4250" y="2598"/>
                </a:lnTo>
                <a:lnTo>
                  <a:pt x="4250" y="2603"/>
                </a:lnTo>
                <a:lnTo>
                  <a:pt x="4266" y="2582"/>
                </a:lnTo>
                <a:lnTo>
                  <a:pt x="4271" y="2567"/>
                </a:lnTo>
                <a:lnTo>
                  <a:pt x="4271" y="2561"/>
                </a:lnTo>
                <a:lnTo>
                  <a:pt x="4266" y="2561"/>
                </a:lnTo>
                <a:lnTo>
                  <a:pt x="4260" y="2567"/>
                </a:lnTo>
                <a:lnTo>
                  <a:pt x="4250" y="2572"/>
                </a:lnTo>
                <a:lnTo>
                  <a:pt x="4250" y="2567"/>
                </a:lnTo>
                <a:lnTo>
                  <a:pt x="4250" y="2556"/>
                </a:lnTo>
                <a:lnTo>
                  <a:pt x="4245" y="2561"/>
                </a:lnTo>
                <a:lnTo>
                  <a:pt x="4245" y="2551"/>
                </a:lnTo>
                <a:lnTo>
                  <a:pt x="4323" y="2546"/>
                </a:lnTo>
                <a:lnTo>
                  <a:pt x="4312" y="2598"/>
                </a:lnTo>
                <a:lnTo>
                  <a:pt x="4292" y="2644"/>
                </a:lnTo>
                <a:lnTo>
                  <a:pt x="4281" y="2650"/>
                </a:lnTo>
                <a:lnTo>
                  <a:pt x="4286" y="2639"/>
                </a:lnTo>
                <a:lnTo>
                  <a:pt x="4286" y="2634"/>
                </a:lnTo>
                <a:lnTo>
                  <a:pt x="4286" y="2618"/>
                </a:lnTo>
                <a:lnTo>
                  <a:pt x="4281" y="2608"/>
                </a:lnTo>
                <a:lnTo>
                  <a:pt x="4271" y="2608"/>
                </a:lnTo>
                <a:lnTo>
                  <a:pt x="4271" y="2624"/>
                </a:lnTo>
                <a:lnTo>
                  <a:pt x="4276" y="2639"/>
                </a:lnTo>
                <a:lnTo>
                  <a:pt x="4276" y="2650"/>
                </a:lnTo>
                <a:lnTo>
                  <a:pt x="4271" y="2660"/>
                </a:lnTo>
                <a:lnTo>
                  <a:pt x="4260" y="2665"/>
                </a:lnTo>
                <a:lnTo>
                  <a:pt x="4219" y="2650"/>
                </a:lnTo>
                <a:lnTo>
                  <a:pt x="4214" y="2650"/>
                </a:lnTo>
                <a:lnTo>
                  <a:pt x="4208" y="2655"/>
                </a:lnTo>
                <a:lnTo>
                  <a:pt x="4214" y="2665"/>
                </a:lnTo>
                <a:lnTo>
                  <a:pt x="4219" y="2676"/>
                </a:lnTo>
                <a:lnTo>
                  <a:pt x="4219" y="2686"/>
                </a:lnTo>
                <a:lnTo>
                  <a:pt x="4219" y="2696"/>
                </a:lnTo>
                <a:lnTo>
                  <a:pt x="4208" y="2717"/>
                </a:lnTo>
                <a:lnTo>
                  <a:pt x="4203" y="2722"/>
                </a:lnTo>
                <a:lnTo>
                  <a:pt x="4203" y="2717"/>
                </a:lnTo>
                <a:lnTo>
                  <a:pt x="4198" y="2696"/>
                </a:lnTo>
                <a:lnTo>
                  <a:pt x="4193" y="2691"/>
                </a:lnTo>
                <a:lnTo>
                  <a:pt x="4188" y="2696"/>
                </a:lnTo>
                <a:lnTo>
                  <a:pt x="4177" y="2712"/>
                </a:lnTo>
                <a:lnTo>
                  <a:pt x="4177" y="2733"/>
                </a:lnTo>
                <a:lnTo>
                  <a:pt x="4172" y="2759"/>
                </a:lnTo>
                <a:lnTo>
                  <a:pt x="4172" y="2764"/>
                </a:lnTo>
                <a:lnTo>
                  <a:pt x="4177" y="2769"/>
                </a:lnTo>
                <a:lnTo>
                  <a:pt x="4182" y="2780"/>
                </a:lnTo>
                <a:lnTo>
                  <a:pt x="4172" y="2785"/>
                </a:lnTo>
                <a:lnTo>
                  <a:pt x="4162" y="2785"/>
                </a:lnTo>
                <a:lnTo>
                  <a:pt x="4151" y="2785"/>
                </a:lnTo>
                <a:lnTo>
                  <a:pt x="4141" y="2780"/>
                </a:lnTo>
                <a:lnTo>
                  <a:pt x="4130" y="2769"/>
                </a:lnTo>
                <a:lnTo>
                  <a:pt x="4125" y="2774"/>
                </a:lnTo>
                <a:lnTo>
                  <a:pt x="4115" y="2785"/>
                </a:lnTo>
                <a:lnTo>
                  <a:pt x="4104" y="2805"/>
                </a:lnTo>
                <a:lnTo>
                  <a:pt x="4089" y="2826"/>
                </a:lnTo>
                <a:lnTo>
                  <a:pt x="4068" y="2831"/>
                </a:lnTo>
                <a:lnTo>
                  <a:pt x="4058" y="2831"/>
                </a:lnTo>
                <a:lnTo>
                  <a:pt x="4058" y="2826"/>
                </a:lnTo>
                <a:lnTo>
                  <a:pt x="4063" y="2821"/>
                </a:lnTo>
                <a:lnTo>
                  <a:pt x="4073" y="2805"/>
                </a:lnTo>
                <a:lnTo>
                  <a:pt x="4073" y="2790"/>
                </a:lnTo>
                <a:lnTo>
                  <a:pt x="4063" y="2795"/>
                </a:lnTo>
                <a:lnTo>
                  <a:pt x="4053" y="2795"/>
                </a:lnTo>
                <a:lnTo>
                  <a:pt x="4042" y="2790"/>
                </a:lnTo>
                <a:lnTo>
                  <a:pt x="4037" y="2785"/>
                </a:lnTo>
                <a:lnTo>
                  <a:pt x="4037" y="2774"/>
                </a:lnTo>
                <a:lnTo>
                  <a:pt x="4047" y="2764"/>
                </a:lnTo>
                <a:lnTo>
                  <a:pt x="4063" y="2759"/>
                </a:lnTo>
                <a:lnTo>
                  <a:pt x="4099" y="2759"/>
                </a:lnTo>
                <a:lnTo>
                  <a:pt x="4110" y="2759"/>
                </a:lnTo>
                <a:lnTo>
                  <a:pt x="4115" y="2743"/>
                </a:lnTo>
                <a:lnTo>
                  <a:pt x="4110" y="2722"/>
                </a:lnTo>
                <a:lnTo>
                  <a:pt x="4115" y="2702"/>
                </a:lnTo>
                <a:lnTo>
                  <a:pt x="4120" y="2691"/>
                </a:lnTo>
                <a:lnTo>
                  <a:pt x="4115" y="2691"/>
                </a:lnTo>
                <a:lnTo>
                  <a:pt x="4089" y="2722"/>
                </a:lnTo>
                <a:lnTo>
                  <a:pt x="4079" y="2728"/>
                </a:lnTo>
                <a:lnTo>
                  <a:pt x="4073" y="2722"/>
                </a:lnTo>
                <a:lnTo>
                  <a:pt x="4068" y="2722"/>
                </a:lnTo>
                <a:lnTo>
                  <a:pt x="4058" y="2717"/>
                </a:lnTo>
                <a:lnTo>
                  <a:pt x="4063" y="2712"/>
                </a:lnTo>
                <a:lnTo>
                  <a:pt x="4089" y="2696"/>
                </a:lnTo>
                <a:lnTo>
                  <a:pt x="4099" y="2686"/>
                </a:lnTo>
                <a:lnTo>
                  <a:pt x="4099" y="2691"/>
                </a:lnTo>
                <a:lnTo>
                  <a:pt x="4104" y="2691"/>
                </a:lnTo>
                <a:lnTo>
                  <a:pt x="4115" y="2691"/>
                </a:lnTo>
                <a:lnTo>
                  <a:pt x="4141" y="2676"/>
                </a:lnTo>
                <a:lnTo>
                  <a:pt x="4156" y="2665"/>
                </a:lnTo>
                <a:lnTo>
                  <a:pt x="4151" y="2665"/>
                </a:lnTo>
                <a:lnTo>
                  <a:pt x="4063" y="2696"/>
                </a:lnTo>
                <a:lnTo>
                  <a:pt x="4027" y="2707"/>
                </a:lnTo>
                <a:lnTo>
                  <a:pt x="4042" y="2702"/>
                </a:lnTo>
                <a:lnTo>
                  <a:pt x="4047" y="2696"/>
                </a:lnTo>
                <a:lnTo>
                  <a:pt x="4037" y="2696"/>
                </a:lnTo>
                <a:lnTo>
                  <a:pt x="4042" y="2696"/>
                </a:lnTo>
                <a:lnTo>
                  <a:pt x="4068" y="2686"/>
                </a:lnTo>
                <a:lnTo>
                  <a:pt x="4125" y="2665"/>
                </a:lnTo>
                <a:lnTo>
                  <a:pt x="4130" y="2660"/>
                </a:lnTo>
                <a:lnTo>
                  <a:pt x="4136" y="2655"/>
                </a:lnTo>
                <a:lnTo>
                  <a:pt x="4141" y="2639"/>
                </a:lnTo>
                <a:lnTo>
                  <a:pt x="4151" y="2634"/>
                </a:lnTo>
                <a:lnTo>
                  <a:pt x="4151" y="2639"/>
                </a:lnTo>
                <a:lnTo>
                  <a:pt x="4156" y="2639"/>
                </a:lnTo>
                <a:lnTo>
                  <a:pt x="2276" y="2364"/>
                </a:lnTo>
                <a:lnTo>
                  <a:pt x="4146" y="2447"/>
                </a:lnTo>
                <a:lnTo>
                  <a:pt x="4151" y="2447"/>
                </a:lnTo>
                <a:lnTo>
                  <a:pt x="4141" y="2457"/>
                </a:lnTo>
                <a:lnTo>
                  <a:pt x="4146" y="2447"/>
                </a:lnTo>
                <a:lnTo>
                  <a:pt x="2276" y="2364"/>
                </a:lnTo>
                <a:lnTo>
                  <a:pt x="4125" y="2494"/>
                </a:lnTo>
                <a:lnTo>
                  <a:pt x="4130" y="2483"/>
                </a:lnTo>
                <a:lnTo>
                  <a:pt x="4125" y="2483"/>
                </a:lnTo>
                <a:lnTo>
                  <a:pt x="4130" y="2478"/>
                </a:lnTo>
                <a:lnTo>
                  <a:pt x="4136" y="2463"/>
                </a:lnTo>
                <a:lnTo>
                  <a:pt x="4136" y="2473"/>
                </a:lnTo>
                <a:lnTo>
                  <a:pt x="4141" y="2478"/>
                </a:lnTo>
                <a:lnTo>
                  <a:pt x="4146" y="2483"/>
                </a:lnTo>
                <a:lnTo>
                  <a:pt x="4141" y="2494"/>
                </a:lnTo>
                <a:lnTo>
                  <a:pt x="4120" y="2504"/>
                </a:lnTo>
                <a:lnTo>
                  <a:pt x="4125" y="2494"/>
                </a:lnTo>
                <a:lnTo>
                  <a:pt x="2276" y="2364"/>
                </a:lnTo>
                <a:lnTo>
                  <a:pt x="4125" y="2546"/>
                </a:lnTo>
                <a:lnTo>
                  <a:pt x="4125" y="2541"/>
                </a:lnTo>
                <a:lnTo>
                  <a:pt x="4136" y="2541"/>
                </a:lnTo>
                <a:lnTo>
                  <a:pt x="4146" y="2541"/>
                </a:lnTo>
                <a:lnTo>
                  <a:pt x="4151" y="2541"/>
                </a:lnTo>
                <a:lnTo>
                  <a:pt x="4136" y="2551"/>
                </a:lnTo>
                <a:lnTo>
                  <a:pt x="4125" y="2561"/>
                </a:lnTo>
                <a:lnTo>
                  <a:pt x="4115" y="2572"/>
                </a:lnTo>
                <a:lnTo>
                  <a:pt x="4104" y="2582"/>
                </a:lnTo>
                <a:lnTo>
                  <a:pt x="4099" y="2598"/>
                </a:lnTo>
                <a:lnTo>
                  <a:pt x="4058" y="2603"/>
                </a:lnTo>
                <a:lnTo>
                  <a:pt x="4063" y="2598"/>
                </a:lnTo>
                <a:lnTo>
                  <a:pt x="4063" y="2593"/>
                </a:lnTo>
                <a:lnTo>
                  <a:pt x="4047" y="2603"/>
                </a:lnTo>
                <a:lnTo>
                  <a:pt x="4037" y="2603"/>
                </a:lnTo>
                <a:lnTo>
                  <a:pt x="4037" y="2598"/>
                </a:lnTo>
                <a:lnTo>
                  <a:pt x="4037" y="2593"/>
                </a:lnTo>
                <a:lnTo>
                  <a:pt x="4047" y="2567"/>
                </a:lnTo>
                <a:lnTo>
                  <a:pt x="4032" y="2587"/>
                </a:lnTo>
                <a:lnTo>
                  <a:pt x="4032" y="2556"/>
                </a:lnTo>
                <a:lnTo>
                  <a:pt x="4027" y="2551"/>
                </a:lnTo>
                <a:lnTo>
                  <a:pt x="4037" y="2541"/>
                </a:lnTo>
                <a:lnTo>
                  <a:pt x="4047" y="2541"/>
                </a:lnTo>
                <a:lnTo>
                  <a:pt x="4063" y="2561"/>
                </a:lnTo>
                <a:lnTo>
                  <a:pt x="4089" y="2577"/>
                </a:lnTo>
                <a:lnTo>
                  <a:pt x="4104" y="2582"/>
                </a:lnTo>
                <a:lnTo>
                  <a:pt x="4115" y="2572"/>
                </a:lnTo>
                <a:lnTo>
                  <a:pt x="4125" y="2546"/>
                </a:lnTo>
                <a:lnTo>
                  <a:pt x="2276" y="2364"/>
                </a:lnTo>
                <a:lnTo>
                  <a:pt x="83" y="1237"/>
                </a:lnTo>
                <a:lnTo>
                  <a:pt x="89" y="1237"/>
                </a:lnTo>
                <a:lnTo>
                  <a:pt x="89" y="1231"/>
                </a:lnTo>
                <a:lnTo>
                  <a:pt x="83" y="1231"/>
                </a:lnTo>
                <a:lnTo>
                  <a:pt x="78" y="1237"/>
                </a:lnTo>
                <a:lnTo>
                  <a:pt x="83" y="1237"/>
                </a:lnTo>
                <a:lnTo>
                  <a:pt x="2276" y="2364"/>
                </a:lnTo>
                <a:lnTo>
                  <a:pt x="135" y="1299"/>
                </a:lnTo>
                <a:lnTo>
                  <a:pt x="140" y="1299"/>
                </a:lnTo>
                <a:lnTo>
                  <a:pt x="140" y="1294"/>
                </a:lnTo>
                <a:lnTo>
                  <a:pt x="135" y="1294"/>
                </a:lnTo>
                <a:lnTo>
                  <a:pt x="135" y="1299"/>
                </a:lnTo>
                <a:lnTo>
                  <a:pt x="130" y="1299"/>
                </a:lnTo>
                <a:lnTo>
                  <a:pt x="135" y="1299"/>
                </a:lnTo>
                <a:lnTo>
                  <a:pt x="2276" y="2364"/>
                </a:lnTo>
                <a:lnTo>
                  <a:pt x="26" y="1263"/>
                </a:lnTo>
                <a:lnTo>
                  <a:pt x="31" y="1257"/>
                </a:lnTo>
                <a:lnTo>
                  <a:pt x="26" y="1257"/>
                </a:lnTo>
                <a:lnTo>
                  <a:pt x="26" y="1263"/>
                </a:lnTo>
                <a:lnTo>
                  <a:pt x="2276" y="2364"/>
                </a:lnTo>
                <a:lnTo>
                  <a:pt x="140" y="1299"/>
                </a:lnTo>
                <a:lnTo>
                  <a:pt x="140" y="1304"/>
                </a:lnTo>
                <a:lnTo>
                  <a:pt x="146" y="1304"/>
                </a:lnTo>
                <a:lnTo>
                  <a:pt x="146" y="1299"/>
                </a:lnTo>
                <a:lnTo>
                  <a:pt x="146" y="1294"/>
                </a:lnTo>
                <a:lnTo>
                  <a:pt x="140" y="1294"/>
                </a:lnTo>
                <a:lnTo>
                  <a:pt x="140" y="1299"/>
                </a:lnTo>
                <a:lnTo>
                  <a:pt x="2276" y="2364"/>
                </a:lnTo>
                <a:lnTo>
                  <a:pt x="99" y="1263"/>
                </a:lnTo>
                <a:lnTo>
                  <a:pt x="109" y="1263"/>
                </a:lnTo>
                <a:lnTo>
                  <a:pt x="109" y="1257"/>
                </a:lnTo>
                <a:lnTo>
                  <a:pt x="99" y="1263"/>
                </a:lnTo>
                <a:lnTo>
                  <a:pt x="2276" y="2364"/>
                </a:lnTo>
                <a:lnTo>
                  <a:pt x="11" y="1013"/>
                </a:lnTo>
                <a:lnTo>
                  <a:pt x="5" y="1018"/>
                </a:lnTo>
                <a:lnTo>
                  <a:pt x="0" y="1018"/>
                </a:lnTo>
                <a:lnTo>
                  <a:pt x="5" y="1018"/>
                </a:lnTo>
                <a:lnTo>
                  <a:pt x="11" y="1013"/>
                </a:lnTo>
                <a:lnTo>
                  <a:pt x="2276" y="2364"/>
                </a:lnTo>
                <a:lnTo>
                  <a:pt x="0" y="915"/>
                </a:lnTo>
                <a:lnTo>
                  <a:pt x="0" y="920"/>
                </a:lnTo>
                <a:lnTo>
                  <a:pt x="89" y="816"/>
                </a:lnTo>
                <a:lnTo>
                  <a:pt x="130" y="769"/>
                </a:lnTo>
                <a:lnTo>
                  <a:pt x="0" y="915"/>
                </a:lnTo>
                <a:lnTo>
                  <a:pt x="2276" y="2364"/>
                </a:lnTo>
                <a:lnTo>
                  <a:pt x="83" y="774"/>
                </a:lnTo>
                <a:lnTo>
                  <a:pt x="94" y="774"/>
                </a:lnTo>
                <a:lnTo>
                  <a:pt x="99" y="769"/>
                </a:lnTo>
                <a:lnTo>
                  <a:pt x="89" y="769"/>
                </a:lnTo>
                <a:lnTo>
                  <a:pt x="83" y="774"/>
                </a:lnTo>
                <a:lnTo>
                  <a:pt x="83" y="774"/>
                </a:lnTo>
                <a:lnTo>
                  <a:pt x="2276" y="2364"/>
                </a:lnTo>
                <a:lnTo>
                  <a:pt x="125" y="764"/>
                </a:lnTo>
                <a:lnTo>
                  <a:pt x="120" y="764"/>
                </a:lnTo>
                <a:lnTo>
                  <a:pt x="114" y="769"/>
                </a:lnTo>
                <a:lnTo>
                  <a:pt x="120" y="769"/>
                </a:lnTo>
                <a:lnTo>
                  <a:pt x="125" y="764"/>
                </a:lnTo>
                <a:lnTo>
                  <a:pt x="2276" y="2364"/>
                </a:lnTo>
                <a:lnTo>
                  <a:pt x="5" y="411"/>
                </a:lnTo>
                <a:lnTo>
                  <a:pt x="11" y="416"/>
                </a:lnTo>
                <a:lnTo>
                  <a:pt x="11" y="421"/>
                </a:lnTo>
                <a:lnTo>
                  <a:pt x="11" y="405"/>
                </a:lnTo>
                <a:lnTo>
                  <a:pt x="11" y="411"/>
                </a:lnTo>
                <a:lnTo>
                  <a:pt x="11" y="416"/>
                </a:lnTo>
                <a:lnTo>
                  <a:pt x="11" y="405"/>
                </a:lnTo>
                <a:lnTo>
                  <a:pt x="11" y="395"/>
                </a:lnTo>
                <a:lnTo>
                  <a:pt x="11" y="400"/>
                </a:lnTo>
                <a:lnTo>
                  <a:pt x="11" y="395"/>
                </a:lnTo>
                <a:lnTo>
                  <a:pt x="11" y="385"/>
                </a:lnTo>
                <a:lnTo>
                  <a:pt x="5" y="385"/>
                </a:lnTo>
                <a:lnTo>
                  <a:pt x="5" y="379"/>
                </a:lnTo>
                <a:lnTo>
                  <a:pt x="0" y="369"/>
                </a:lnTo>
                <a:lnTo>
                  <a:pt x="0" y="374"/>
                </a:lnTo>
                <a:lnTo>
                  <a:pt x="0" y="400"/>
                </a:lnTo>
                <a:lnTo>
                  <a:pt x="0" y="405"/>
                </a:lnTo>
                <a:lnTo>
                  <a:pt x="0" y="411"/>
                </a:lnTo>
                <a:lnTo>
                  <a:pt x="5" y="411"/>
                </a:lnTo>
                <a:lnTo>
                  <a:pt x="2276" y="2364"/>
                </a:lnTo>
                <a:lnTo>
                  <a:pt x="3065" y="977"/>
                </a:lnTo>
                <a:lnTo>
                  <a:pt x="3071" y="972"/>
                </a:lnTo>
                <a:lnTo>
                  <a:pt x="3071" y="961"/>
                </a:lnTo>
                <a:lnTo>
                  <a:pt x="3065" y="972"/>
                </a:lnTo>
                <a:lnTo>
                  <a:pt x="3065" y="977"/>
                </a:lnTo>
                <a:lnTo>
                  <a:pt x="2276" y="2364"/>
                </a:lnTo>
                <a:lnTo>
                  <a:pt x="229" y="1138"/>
                </a:lnTo>
                <a:lnTo>
                  <a:pt x="234" y="1138"/>
                </a:lnTo>
                <a:lnTo>
                  <a:pt x="234" y="1133"/>
                </a:lnTo>
                <a:lnTo>
                  <a:pt x="224" y="1138"/>
                </a:lnTo>
                <a:lnTo>
                  <a:pt x="229" y="1138"/>
                </a:lnTo>
                <a:lnTo>
                  <a:pt x="2276" y="2364"/>
                </a:lnTo>
                <a:lnTo>
                  <a:pt x="146" y="1330"/>
                </a:lnTo>
                <a:lnTo>
                  <a:pt x="265" y="1247"/>
                </a:lnTo>
                <a:lnTo>
                  <a:pt x="270" y="1247"/>
                </a:lnTo>
                <a:lnTo>
                  <a:pt x="276" y="1242"/>
                </a:lnTo>
                <a:lnTo>
                  <a:pt x="348" y="1190"/>
                </a:lnTo>
                <a:lnTo>
                  <a:pt x="353" y="1190"/>
                </a:lnTo>
                <a:lnTo>
                  <a:pt x="348" y="1190"/>
                </a:lnTo>
                <a:lnTo>
                  <a:pt x="353" y="1190"/>
                </a:lnTo>
                <a:lnTo>
                  <a:pt x="359" y="1185"/>
                </a:lnTo>
                <a:lnTo>
                  <a:pt x="442" y="1122"/>
                </a:lnTo>
                <a:lnTo>
                  <a:pt x="437" y="1122"/>
                </a:lnTo>
                <a:lnTo>
                  <a:pt x="437" y="1128"/>
                </a:lnTo>
                <a:lnTo>
                  <a:pt x="442" y="1122"/>
                </a:lnTo>
                <a:lnTo>
                  <a:pt x="447" y="1117"/>
                </a:lnTo>
                <a:lnTo>
                  <a:pt x="515" y="1096"/>
                </a:lnTo>
                <a:lnTo>
                  <a:pt x="515" y="1102"/>
                </a:lnTo>
                <a:lnTo>
                  <a:pt x="520" y="1096"/>
                </a:lnTo>
                <a:lnTo>
                  <a:pt x="525" y="1096"/>
                </a:lnTo>
                <a:lnTo>
                  <a:pt x="541" y="1091"/>
                </a:lnTo>
                <a:lnTo>
                  <a:pt x="546" y="1091"/>
                </a:lnTo>
                <a:lnTo>
                  <a:pt x="546" y="1096"/>
                </a:lnTo>
                <a:lnTo>
                  <a:pt x="504" y="1128"/>
                </a:lnTo>
                <a:lnTo>
                  <a:pt x="499" y="1133"/>
                </a:lnTo>
                <a:lnTo>
                  <a:pt x="478" y="1159"/>
                </a:lnTo>
                <a:lnTo>
                  <a:pt x="468" y="1174"/>
                </a:lnTo>
                <a:lnTo>
                  <a:pt x="489" y="1159"/>
                </a:lnTo>
                <a:lnTo>
                  <a:pt x="520" y="1133"/>
                </a:lnTo>
                <a:lnTo>
                  <a:pt x="525" y="1128"/>
                </a:lnTo>
                <a:lnTo>
                  <a:pt x="525" y="1133"/>
                </a:lnTo>
                <a:lnTo>
                  <a:pt x="468" y="1211"/>
                </a:lnTo>
                <a:lnTo>
                  <a:pt x="468" y="1216"/>
                </a:lnTo>
                <a:lnTo>
                  <a:pt x="463" y="1216"/>
                </a:lnTo>
                <a:lnTo>
                  <a:pt x="457" y="1221"/>
                </a:lnTo>
                <a:lnTo>
                  <a:pt x="421" y="1268"/>
                </a:lnTo>
                <a:lnTo>
                  <a:pt x="442" y="1257"/>
                </a:lnTo>
                <a:lnTo>
                  <a:pt x="509" y="1216"/>
                </a:lnTo>
                <a:lnTo>
                  <a:pt x="515" y="1216"/>
                </a:lnTo>
                <a:lnTo>
                  <a:pt x="520" y="1216"/>
                </a:lnTo>
                <a:lnTo>
                  <a:pt x="525" y="1211"/>
                </a:lnTo>
                <a:lnTo>
                  <a:pt x="530" y="1211"/>
                </a:lnTo>
                <a:lnTo>
                  <a:pt x="530" y="1205"/>
                </a:lnTo>
                <a:lnTo>
                  <a:pt x="530" y="1200"/>
                </a:lnTo>
                <a:lnTo>
                  <a:pt x="535" y="1205"/>
                </a:lnTo>
                <a:lnTo>
                  <a:pt x="530" y="1200"/>
                </a:lnTo>
                <a:lnTo>
                  <a:pt x="535" y="1200"/>
                </a:lnTo>
                <a:lnTo>
                  <a:pt x="535" y="1195"/>
                </a:lnTo>
                <a:lnTo>
                  <a:pt x="535" y="1185"/>
                </a:lnTo>
                <a:lnTo>
                  <a:pt x="525" y="1190"/>
                </a:lnTo>
                <a:lnTo>
                  <a:pt x="520" y="1190"/>
                </a:lnTo>
                <a:lnTo>
                  <a:pt x="515" y="1190"/>
                </a:lnTo>
                <a:lnTo>
                  <a:pt x="509" y="1190"/>
                </a:lnTo>
                <a:lnTo>
                  <a:pt x="504" y="1190"/>
                </a:lnTo>
                <a:lnTo>
                  <a:pt x="504" y="1195"/>
                </a:lnTo>
                <a:lnTo>
                  <a:pt x="520" y="1164"/>
                </a:lnTo>
                <a:lnTo>
                  <a:pt x="541" y="1133"/>
                </a:lnTo>
                <a:lnTo>
                  <a:pt x="546" y="1128"/>
                </a:lnTo>
                <a:lnTo>
                  <a:pt x="556" y="1133"/>
                </a:lnTo>
                <a:lnTo>
                  <a:pt x="551" y="1138"/>
                </a:lnTo>
                <a:lnTo>
                  <a:pt x="556" y="1138"/>
                </a:lnTo>
                <a:lnTo>
                  <a:pt x="561" y="1138"/>
                </a:lnTo>
                <a:lnTo>
                  <a:pt x="577" y="1138"/>
                </a:lnTo>
                <a:lnTo>
                  <a:pt x="582" y="1138"/>
                </a:lnTo>
                <a:lnTo>
                  <a:pt x="598" y="1133"/>
                </a:lnTo>
                <a:lnTo>
                  <a:pt x="613" y="1128"/>
                </a:lnTo>
                <a:lnTo>
                  <a:pt x="624" y="1112"/>
                </a:lnTo>
                <a:lnTo>
                  <a:pt x="702" y="1081"/>
                </a:lnTo>
                <a:lnTo>
                  <a:pt x="743" y="1055"/>
                </a:lnTo>
                <a:lnTo>
                  <a:pt x="759" y="1039"/>
                </a:lnTo>
                <a:lnTo>
                  <a:pt x="774" y="1018"/>
                </a:lnTo>
                <a:lnTo>
                  <a:pt x="779" y="987"/>
                </a:lnTo>
                <a:lnTo>
                  <a:pt x="785" y="946"/>
                </a:lnTo>
                <a:lnTo>
                  <a:pt x="790" y="946"/>
                </a:lnTo>
                <a:lnTo>
                  <a:pt x="790" y="940"/>
                </a:lnTo>
                <a:lnTo>
                  <a:pt x="795" y="940"/>
                </a:lnTo>
                <a:lnTo>
                  <a:pt x="795" y="935"/>
                </a:lnTo>
                <a:lnTo>
                  <a:pt x="800" y="935"/>
                </a:lnTo>
                <a:lnTo>
                  <a:pt x="800" y="925"/>
                </a:lnTo>
                <a:lnTo>
                  <a:pt x="795" y="920"/>
                </a:lnTo>
                <a:lnTo>
                  <a:pt x="790" y="920"/>
                </a:lnTo>
                <a:lnTo>
                  <a:pt x="785" y="920"/>
                </a:lnTo>
                <a:lnTo>
                  <a:pt x="790" y="904"/>
                </a:lnTo>
                <a:lnTo>
                  <a:pt x="795" y="899"/>
                </a:lnTo>
                <a:lnTo>
                  <a:pt x="790" y="904"/>
                </a:lnTo>
                <a:lnTo>
                  <a:pt x="790" y="878"/>
                </a:lnTo>
                <a:lnTo>
                  <a:pt x="790" y="852"/>
                </a:lnTo>
                <a:lnTo>
                  <a:pt x="795" y="811"/>
                </a:lnTo>
                <a:lnTo>
                  <a:pt x="795" y="764"/>
                </a:lnTo>
                <a:lnTo>
                  <a:pt x="795" y="759"/>
                </a:lnTo>
                <a:lnTo>
                  <a:pt x="795" y="753"/>
                </a:lnTo>
                <a:lnTo>
                  <a:pt x="800" y="753"/>
                </a:lnTo>
                <a:lnTo>
                  <a:pt x="795" y="753"/>
                </a:lnTo>
                <a:lnTo>
                  <a:pt x="795" y="733"/>
                </a:lnTo>
                <a:lnTo>
                  <a:pt x="800" y="733"/>
                </a:lnTo>
                <a:lnTo>
                  <a:pt x="805" y="733"/>
                </a:lnTo>
                <a:lnTo>
                  <a:pt x="805" y="738"/>
                </a:lnTo>
                <a:lnTo>
                  <a:pt x="805" y="733"/>
                </a:lnTo>
                <a:lnTo>
                  <a:pt x="805" y="738"/>
                </a:lnTo>
                <a:lnTo>
                  <a:pt x="811" y="733"/>
                </a:lnTo>
                <a:lnTo>
                  <a:pt x="816" y="733"/>
                </a:lnTo>
                <a:lnTo>
                  <a:pt x="816" y="727"/>
                </a:lnTo>
                <a:lnTo>
                  <a:pt x="811" y="727"/>
                </a:lnTo>
                <a:lnTo>
                  <a:pt x="811" y="722"/>
                </a:lnTo>
                <a:lnTo>
                  <a:pt x="800" y="722"/>
                </a:lnTo>
                <a:lnTo>
                  <a:pt x="795" y="727"/>
                </a:lnTo>
                <a:lnTo>
                  <a:pt x="800" y="727"/>
                </a:lnTo>
                <a:lnTo>
                  <a:pt x="795" y="727"/>
                </a:lnTo>
                <a:lnTo>
                  <a:pt x="800" y="727"/>
                </a:lnTo>
                <a:lnTo>
                  <a:pt x="795" y="733"/>
                </a:lnTo>
                <a:lnTo>
                  <a:pt x="795" y="707"/>
                </a:lnTo>
                <a:lnTo>
                  <a:pt x="800" y="707"/>
                </a:lnTo>
                <a:lnTo>
                  <a:pt x="795" y="707"/>
                </a:lnTo>
                <a:lnTo>
                  <a:pt x="790" y="634"/>
                </a:lnTo>
                <a:lnTo>
                  <a:pt x="800" y="629"/>
                </a:lnTo>
                <a:lnTo>
                  <a:pt x="800" y="624"/>
                </a:lnTo>
                <a:lnTo>
                  <a:pt x="795" y="629"/>
                </a:lnTo>
                <a:lnTo>
                  <a:pt x="795" y="624"/>
                </a:lnTo>
                <a:lnTo>
                  <a:pt x="790" y="624"/>
                </a:lnTo>
                <a:lnTo>
                  <a:pt x="790" y="618"/>
                </a:lnTo>
                <a:lnTo>
                  <a:pt x="795" y="613"/>
                </a:lnTo>
                <a:lnTo>
                  <a:pt x="790" y="613"/>
                </a:lnTo>
                <a:lnTo>
                  <a:pt x="785" y="582"/>
                </a:lnTo>
                <a:lnTo>
                  <a:pt x="790" y="577"/>
                </a:lnTo>
                <a:lnTo>
                  <a:pt x="790" y="572"/>
                </a:lnTo>
                <a:lnTo>
                  <a:pt x="785" y="572"/>
                </a:lnTo>
                <a:lnTo>
                  <a:pt x="774" y="504"/>
                </a:lnTo>
                <a:lnTo>
                  <a:pt x="774" y="499"/>
                </a:lnTo>
                <a:lnTo>
                  <a:pt x="790" y="499"/>
                </a:lnTo>
                <a:lnTo>
                  <a:pt x="800" y="489"/>
                </a:lnTo>
                <a:lnTo>
                  <a:pt x="795" y="489"/>
                </a:lnTo>
                <a:lnTo>
                  <a:pt x="774" y="499"/>
                </a:lnTo>
                <a:lnTo>
                  <a:pt x="764" y="447"/>
                </a:lnTo>
                <a:lnTo>
                  <a:pt x="759" y="379"/>
                </a:lnTo>
                <a:lnTo>
                  <a:pt x="748" y="317"/>
                </a:lnTo>
                <a:lnTo>
                  <a:pt x="733" y="244"/>
                </a:lnTo>
                <a:lnTo>
                  <a:pt x="717" y="172"/>
                </a:lnTo>
                <a:lnTo>
                  <a:pt x="733" y="255"/>
                </a:lnTo>
                <a:lnTo>
                  <a:pt x="743" y="353"/>
                </a:lnTo>
                <a:lnTo>
                  <a:pt x="722" y="229"/>
                </a:lnTo>
                <a:lnTo>
                  <a:pt x="686" y="94"/>
                </a:lnTo>
                <a:lnTo>
                  <a:pt x="707" y="187"/>
                </a:lnTo>
                <a:lnTo>
                  <a:pt x="748" y="385"/>
                </a:lnTo>
                <a:lnTo>
                  <a:pt x="748" y="411"/>
                </a:lnTo>
                <a:lnTo>
                  <a:pt x="754" y="437"/>
                </a:lnTo>
                <a:lnTo>
                  <a:pt x="728" y="343"/>
                </a:lnTo>
                <a:lnTo>
                  <a:pt x="702" y="229"/>
                </a:lnTo>
                <a:lnTo>
                  <a:pt x="660" y="114"/>
                </a:lnTo>
                <a:lnTo>
                  <a:pt x="603" y="0"/>
                </a:lnTo>
                <a:lnTo>
                  <a:pt x="650" y="114"/>
                </a:lnTo>
                <a:lnTo>
                  <a:pt x="702" y="255"/>
                </a:lnTo>
                <a:lnTo>
                  <a:pt x="722" y="338"/>
                </a:lnTo>
                <a:lnTo>
                  <a:pt x="738" y="421"/>
                </a:lnTo>
                <a:lnTo>
                  <a:pt x="748" y="504"/>
                </a:lnTo>
                <a:lnTo>
                  <a:pt x="754" y="592"/>
                </a:lnTo>
                <a:lnTo>
                  <a:pt x="748" y="598"/>
                </a:lnTo>
                <a:lnTo>
                  <a:pt x="754" y="598"/>
                </a:lnTo>
                <a:lnTo>
                  <a:pt x="754" y="650"/>
                </a:lnTo>
                <a:lnTo>
                  <a:pt x="748" y="618"/>
                </a:lnTo>
                <a:lnTo>
                  <a:pt x="738" y="509"/>
                </a:lnTo>
                <a:lnTo>
                  <a:pt x="738" y="546"/>
                </a:lnTo>
                <a:lnTo>
                  <a:pt x="728" y="551"/>
                </a:lnTo>
                <a:lnTo>
                  <a:pt x="660" y="327"/>
                </a:lnTo>
                <a:lnTo>
                  <a:pt x="650" y="244"/>
                </a:lnTo>
                <a:lnTo>
                  <a:pt x="634" y="161"/>
                </a:lnTo>
                <a:lnTo>
                  <a:pt x="613" y="78"/>
                </a:lnTo>
                <a:lnTo>
                  <a:pt x="582" y="0"/>
                </a:lnTo>
                <a:lnTo>
                  <a:pt x="561" y="0"/>
                </a:lnTo>
                <a:lnTo>
                  <a:pt x="582" y="57"/>
                </a:lnTo>
                <a:lnTo>
                  <a:pt x="603" y="135"/>
                </a:lnTo>
                <a:lnTo>
                  <a:pt x="624" y="218"/>
                </a:lnTo>
                <a:lnTo>
                  <a:pt x="629" y="218"/>
                </a:lnTo>
                <a:lnTo>
                  <a:pt x="644" y="286"/>
                </a:lnTo>
                <a:lnTo>
                  <a:pt x="660" y="364"/>
                </a:lnTo>
                <a:lnTo>
                  <a:pt x="676" y="452"/>
                </a:lnTo>
                <a:lnTo>
                  <a:pt x="655" y="379"/>
                </a:lnTo>
                <a:lnTo>
                  <a:pt x="639" y="327"/>
                </a:lnTo>
                <a:lnTo>
                  <a:pt x="624" y="281"/>
                </a:lnTo>
                <a:lnTo>
                  <a:pt x="639" y="296"/>
                </a:lnTo>
                <a:lnTo>
                  <a:pt x="629" y="270"/>
                </a:lnTo>
                <a:lnTo>
                  <a:pt x="618" y="255"/>
                </a:lnTo>
                <a:lnTo>
                  <a:pt x="613" y="250"/>
                </a:lnTo>
                <a:lnTo>
                  <a:pt x="618" y="239"/>
                </a:lnTo>
                <a:lnTo>
                  <a:pt x="608" y="213"/>
                </a:lnTo>
                <a:lnTo>
                  <a:pt x="624" y="218"/>
                </a:lnTo>
                <a:lnTo>
                  <a:pt x="572" y="99"/>
                </a:lnTo>
                <a:lnTo>
                  <a:pt x="520" y="0"/>
                </a:lnTo>
                <a:lnTo>
                  <a:pt x="0" y="0"/>
                </a:lnTo>
                <a:lnTo>
                  <a:pt x="0" y="312"/>
                </a:lnTo>
                <a:lnTo>
                  <a:pt x="16" y="302"/>
                </a:lnTo>
                <a:lnTo>
                  <a:pt x="37" y="302"/>
                </a:lnTo>
                <a:lnTo>
                  <a:pt x="89" y="302"/>
                </a:lnTo>
                <a:lnTo>
                  <a:pt x="114" y="317"/>
                </a:lnTo>
                <a:lnTo>
                  <a:pt x="151" y="338"/>
                </a:lnTo>
                <a:lnTo>
                  <a:pt x="192" y="374"/>
                </a:lnTo>
                <a:lnTo>
                  <a:pt x="229" y="416"/>
                </a:lnTo>
                <a:lnTo>
                  <a:pt x="255" y="463"/>
                </a:lnTo>
                <a:lnTo>
                  <a:pt x="276" y="509"/>
                </a:lnTo>
                <a:lnTo>
                  <a:pt x="265" y="520"/>
                </a:lnTo>
                <a:lnTo>
                  <a:pt x="250" y="473"/>
                </a:lnTo>
                <a:lnTo>
                  <a:pt x="229" y="437"/>
                </a:lnTo>
                <a:lnTo>
                  <a:pt x="208" y="405"/>
                </a:lnTo>
                <a:lnTo>
                  <a:pt x="182" y="379"/>
                </a:lnTo>
                <a:lnTo>
                  <a:pt x="140" y="343"/>
                </a:lnTo>
                <a:lnTo>
                  <a:pt x="99" y="322"/>
                </a:lnTo>
                <a:lnTo>
                  <a:pt x="63" y="312"/>
                </a:lnTo>
                <a:lnTo>
                  <a:pt x="31" y="312"/>
                </a:lnTo>
                <a:lnTo>
                  <a:pt x="0" y="317"/>
                </a:lnTo>
                <a:lnTo>
                  <a:pt x="47" y="317"/>
                </a:lnTo>
                <a:lnTo>
                  <a:pt x="89" y="327"/>
                </a:lnTo>
                <a:lnTo>
                  <a:pt x="125" y="343"/>
                </a:lnTo>
                <a:lnTo>
                  <a:pt x="161" y="369"/>
                </a:lnTo>
                <a:lnTo>
                  <a:pt x="192" y="400"/>
                </a:lnTo>
                <a:lnTo>
                  <a:pt x="218" y="437"/>
                </a:lnTo>
                <a:lnTo>
                  <a:pt x="239" y="483"/>
                </a:lnTo>
                <a:lnTo>
                  <a:pt x="260" y="525"/>
                </a:lnTo>
                <a:lnTo>
                  <a:pt x="213" y="592"/>
                </a:lnTo>
                <a:lnTo>
                  <a:pt x="177" y="644"/>
                </a:lnTo>
                <a:lnTo>
                  <a:pt x="172" y="650"/>
                </a:lnTo>
                <a:lnTo>
                  <a:pt x="192" y="634"/>
                </a:lnTo>
                <a:lnTo>
                  <a:pt x="218" y="613"/>
                </a:lnTo>
                <a:lnTo>
                  <a:pt x="224" y="608"/>
                </a:lnTo>
                <a:lnTo>
                  <a:pt x="224" y="613"/>
                </a:lnTo>
                <a:lnTo>
                  <a:pt x="187" y="665"/>
                </a:lnTo>
                <a:lnTo>
                  <a:pt x="135" y="722"/>
                </a:lnTo>
                <a:lnTo>
                  <a:pt x="130" y="717"/>
                </a:lnTo>
                <a:lnTo>
                  <a:pt x="135" y="717"/>
                </a:lnTo>
                <a:lnTo>
                  <a:pt x="130" y="717"/>
                </a:lnTo>
                <a:lnTo>
                  <a:pt x="130" y="712"/>
                </a:lnTo>
                <a:lnTo>
                  <a:pt x="125" y="712"/>
                </a:lnTo>
                <a:lnTo>
                  <a:pt x="120" y="712"/>
                </a:lnTo>
                <a:lnTo>
                  <a:pt x="114" y="712"/>
                </a:lnTo>
                <a:lnTo>
                  <a:pt x="109" y="712"/>
                </a:lnTo>
                <a:lnTo>
                  <a:pt x="104" y="712"/>
                </a:lnTo>
                <a:lnTo>
                  <a:pt x="104" y="717"/>
                </a:lnTo>
                <a:lnTo>
                  <a:pt x="104" y="722"/>
                </a:lnTo>
                <a:lnTo>
                  <a:pt x="99" y="722"/>
                </a:lnTo>
                <a:lnTo>
                  <a:pt x="104" y="727"/>
                </a:lnTo>
                <a:lnTo>
                  <a:pt x="99" y="727"/>
                </a:lnTo>
                <a:lnTo>
                  <a:pt x="104" y="727"/>
                </a:lnTo>
                <a:lnTo>
                  <a:pt x="99" y="733"/>
                </a:lnTo>
                <a:lnTo>
                  <a:pt x="104" y="733"/>
                </a:lnTo>
                <a:lnTo>
                  <a:pt x="99" y="738"/>
                </a:lnTo>
                <a:lnTo>
                  <a:pt x="104" y="738"/>
                </a:lnTo>
                <a:lnTo>
                  <a:pt x="109" y="738"/>
                </a:lnTo>
                <a:lnTo>
                  <a:pt x="109" y="743"/>
                </a:lnTo>
                <a:lnTo>
                  <a:pt x="109" y="738"/>
                </a:lnTo>
                <a:lnTo>
                  <a:pt x="109" y="743"/>
                </a:lnTo>
                <a:lnTo>
                  <a:pt x="114" y="738"/>
                </a:lnTo>
                <a:lnTo>
                  <a:pt x="114" y="743"/>
                </a:lnTo>
                <a:lnTo>
                  <a:pt x="114" y="738"/>
                </a:lnTo>
                <a:lnTo>
                  <a:pt x="114" y="743"/>
                </a:lnTo>
                <a:lnTo>
                  <a:pt x="109" y="748"/>
                </a:lnTo>
                <a:lnTo>
                  <a:pt x="114" y="743"/>
                </a:lnTo>
                <a:lnTo>
                  <a:pt x="120" y="743"/>
                </a:lnTo>
                <a:lnTo>
                  <a:pt x="120" y="738"/>
                </a:lnTo>
                <a:lnTo>
                  <a:pt x="125" y="738"/>
                </a:lnTo>
                <a:lnTo>
                  <a:pt x="130" y="738"/>
                </a:lnTo>
                <a:lnTo>
                  <a:pt x="130" y="733"/>
                </a:lnTo>
                <a:lnTo>
                  <a:pt x="135" y="727"/>
                </a:lnTo>
                <a:lnTo>
                  <a:pt x="192" y="676"/>
                </a:lnTo>
                <a:lnTo>
                  <a:pt x="239" y="629"/>
                </a:lnTo>
                <a:lnTo>
                  <a:pt x="244" y="618"/>
                </a:lnTo>
                <a:lnTo>
                  <a:pt x="239" y="613"/>
                </a:lnTo>
                <a:lnTo>
                  <a:pt x="234" y="613"/>
                </a:lnTo>
                <a:lnTo>
                  <a:pt x="239" y="608"/>
                </a:lnTo>
                <a:lnTo>
                  <a:pt x="260" y="592"/>
                </a:lnTo>
                <a:lnTo>
                  <a:pt x="255" y="613"/>
                </a:lnTo>
                <a:lnTo>
                  <a:pt x="255" y="618"/>
                </a:lnTo>
                <a:lnTo>
                  <a:pt x="255" y="639"/>
                </a:lnTo>
                <a:lnTo>
                  <a:pt x="244" y="639"/>
                </a:lnTo>
                <a:lnTo>
                  <a:pt x="239" y="639"/>
                </a:lnTo>
                <a:lnTo>
                  <a:pt x="239" y="650"/>
                </a:lnTo>
                <a:lnTo>
                  <a:pt x="239" y="665"/>
                </a:lnTo>
                <a:lnTo>
                  <a:pt x="0" y="956"/>
                </a:lnTo>
                <a:lnTo>
                  <a:pt x="0" y="977"/>
                </a:lnTo>
                <a:lnTo>
                  <a:pt x="5" y="966"/>
                </a:lnTo>
                <a:lnTo>
                  <a:pt x="31" y="961"/>
                </a:lnTo>
                <a:lnTo>
                  <a:pt x="0" y="998"/>
                </a:lnTo>
                <a:lnTo>
                  <a:pt x="31" y="961"/>
                </a:lnTo>
                <a:lnTo>
                  <a:pt x="57" y="956"/>
                </a:lnTo>
                <a:lnTo>
                  <a:pt x="63" y="961"/>
                </a:lnTo>
                <a:lnTo>
                  <a:pt x="63" y="956"/>
                </a:lnTo>
                <a:lnTo>
                  <a:pt x="68" y="951"/>
                </a:lnTo>
                <a:lnTo>
                  <a:pt x="89" y="946"/>
                </a:lnTo>
                <a:lnTo>
                  <a:pt x="0" y="1044"/>
                </a:lnTo>
                <a:lnTo>
                  <a:pt x="0" y="1268"/>
                </a:lnTo>
                <a:lnTo>
                  <a:pt x="78" y="1221"/>
                </a:lnTo>
                <a:lnTo>
                  <a:pt x="52" y="1247"/>
                </a:lnTo>
                <a:lnTo>
                  <a:pt x="47" y="1252"/>
                </a:lnTo>
                <a:lnTo>
                  <a:pt x="11" y="1289"/>
                </a:lnTo>
                <a:lnTo>
                  <a:pt x="5" y="1289"/>
                </a:lnTo>
                <a:lnTo>
                  <a:pt x="5" y="1294"/>
                </a:lnTo>
                <a:lnTo>
                  <a:pt x="5" y="1289"/>
                </a:lnTo>
                <a:lnTo>
                  <a:pt x="0" y="1299"/>
                </a:lnTo>
                <a:lnTo>
                  <a:pt x="47" y="1252"/>
                </a:lnTo>
                <a:lnTo>
                  <a:pt x="47" y="1257"/>
                </a:lnTo>
                <a:lnTo>
                  <a:pt x="47" y="1252"/>
                </a:lnTo>
                <a:lnTo>
                  <a:pt x="52" y="1252"/>
                </a:lnTo>
                <a:lnTo>
                  <a:pt x="63" y="1247"/>
                </a:lnTo>
                <a:lnTo>
                  <a:pt x="63" y="1242"/>
                </a:lnTo>
                <a:lnTo>
                  <a:pt x="57" y="1247"/>
                </a:lnTo>
                <a:lnTo>
                  <a:pt x="52" y="1247"/>
                </a:lnTo>
                <a:lnTo>
                  <a:pt x="83" y="1221"/>
                </a:lnTo>
                <a:lnTo>
                  <a:pt x="120" y="1200"/>
                </a:lnTo>
                <a:lnTo>
                  <a:pt x="78" y="1252"/>
                </a:lnTo>
                <a:lnTo>
                  <a:pt x="0" y="1304"/>
                </a:lnTo>
                <a:lnTo>
                  <a:pt x="0" y="1309"/>
                </a:lnTo>
                <a:lnTo>
                  <a:pt x="68" y="1263"/>
                </a:lnTo>
                <a:lnTo>
                  <a:pt x="0" y="1346"/>
                </a:lnTo>
                <a:lnTo>
                  <a:pt x="0" y="1351"/>
                </a:lnTo>
                <a:lnTo>
                  <a:pt x="73" y="1283"/>
                </a:lnTo>
                <a:lnTo>
                  <a:pt x="73" y="1278"/>
                </a:lnTo>
                <a:lnTo>
                  <a:pt x="73" y="1283"/>
                </a:lnTo>
                <a:lnTo>
                  <a:pt x="83" y="1278"/>
                </a:lnTo>
                <a:lnTo>
                  <a:pt x="78" y="1278"/>
                </a:lnTo>
                <a:lnTo>
                  <a:pt x="140" y="1221"/>
                </a:lnTo>
                <a:lnTo>
                  <a:pt x="114" y="1257"/>
                </a:lnTo>
                <a:lnTo>
                  <a:pt x="47" y="1315"/>
                </a:lnTo>
                <a:lnTo>
                  <a:pt x="0" y="1351"/>
                </a:lnTo>
                <a:lnTo>
                  <a:pt x="0" y="1387"/>
                </a:lnTo>
                <a:lnTo>
                  <a:pt x="73" y="1335"/>
                </a:lnTo>
                <a:lnTo>
                  <a:pt x="125" y="1294"/>
                </a:lnTo>
                <a:lnTo>
                  <a:pt x="78" y="1341"/>
                </a:lnTo>
                <a:lnTo>
                  <a:pt x="208" y="1226"/>
                </a:lnTo>
                <a:lnTo>
                  <a:pt x="166" y="1283"/>
                </a:lnTo>
                <a:lnTo>
                  <a:pt x="161" y="1283"/>
                </a:lnTo>
                <a:lnTo>
                  <a:pt x="161" y="1289"/>
                </a:lnTo>
                <a:lnTo>
                  <a:pt x="161" y="1294"/>
                </a:lnTo>
                <a:lnTo>
                  <a:pt x="156" y="1294"/>
                </a:lnTo>
                <a:lnTo>
                  <a:pt x="104" y="1330"/>
                </a:lnTo>
                <a:lnTo>
                  <a:pt x="99" y="1330"/>
                </a:lnTo>
                <a:lnTo>
                  <a:pt x="94" y="1335"/>
                </a:lnTo>
                <a:lnTo>
                  <a:pt x="89" y="1335"/>
                </a:lnTo>
                <a:lnTo>
                  <a:pt x="89" y="1341"/>
                </a:lnTo>
                <a:lnTo>
                  <a:pt x="57" y="1361"/>
                </a:lnTo>
                <a:lnTo>
                  <a:pt x="42" y="1372"/>
                </a:lnTo>
                <a:lnTo>
                  <a:pt x="37" y="1372"/>
                </a:lnTo>
                <a:lnTo>
                  <a:pt x="31" y="1372"/>
                </a:lnTo>
                <a:lnTo>
                  <a:pt x="21" y="1377"/>
                </a:lnTo>
                <a:lnTo>
                  <a:pt x="26" y="1377"/>
                </a:lnTo>
                <a:lnTo>
                  <a:pt x="21" y="1382"/>
                </a:lnTo>
                <a:lnTo>
                  <a:pt x="26" y="1382"/>
                </a:lnTo>
                <a:lnTo>
                  <a:pt x="21" y="1387"/>
                </a:lnTo>
                <a:lnTo>
                  <a:pt x="21" y="1382"/>
                </a:lnTo>
                <a:lnTo>
                  <a:pt x="16" y="1387"/>
                </a:lnTo>
                <a:lnTo>
                  <a:pt x="11" y="1387"/>
                </a:lnTo>
                <a:lnTo>
                  <a:pt x="5" y="1392"/>
                </a:lnTo>
                <a:lnTo>
                  <a:pt x="0" y="1398"/>
                </a:lnTo>
                <a:lnTo>
                  <a:pt x="0" y="1418"/>
                </a:lnTo>
                <a:lnTo>
                  <a:pt x="99" y="1361"/>
                </a:lnTo>
                <a:lnTo>
                  <a:pt x="99" y="1356"/>
                </a:lnTo>
                <a:lnTo>
                  <a:pt x="104" y="1356"/>
                </a:lnTo>
                <a:lnTo>
                  <a:pt x="120" y="1346"/>
                </a:lnTo>
                <a:lnTo>
                  <a:pt x="89" y="1392"/>
                </a:lnTo>
                <a:lnTo>
                  <a:pt x="83" y="1392"/>
                </a:lnTo>
                <a:lnTo>
                  <a:pt x="83" y="1398"/>
                </a:lnTo>
                <a:lnTo>
                  <a:pt x="5" y="1507"/>
                </a:lnTo>
                <a:lnTo>
                  <a:pt x="63" y="1429"/>
                </a:lnTo>
                <a:lnTo>
                  <a:pt x="68" y="1429"/>
                </a:lnTo>
                <a:lnTo>
                  <a:pt x="78" y="1424"/>
                </a:lnTo>
                <a:lnTo>
                  <a:pt x="78" y="1418"/>
                </a:lnTo>
                <a:lnTo>
                  <a:pt x="68" y="1424"/>
                </a:lnTo>
                <a:lnTo>
                  <a:pt x="83" y="1403"/>
                </a:lnTo>
                <a:lnTo>
                  <a:pt x="89" y="1403"/>
                </a:lnTo>
                <a:lnTo>
                  <a:pt x="94" y="1403"/>
                </a:lnTo>
                <a:lnTo>
                  <a:pt x="99" y="1398"/>
                </a:lnTo>
                <a:lnTo>
                  <a:pt x="99" y="1392"/>
                </a:lnTo>
                <a:lnTo>
                  <a:pt x="104" y="1392"/>
                </a:lnTo>
                <a:lnTo>
                  <a:pt x="99" y="1392"/>
                </a:lnTo>
                <a:lnTo>
                  <a:pt x="104" y="1392"/>
                </a:lnTo>
                <a:lnTo>
                  <a:pt x="99" y="1392"/>
                </a:lnTo>
                <a:lnTo>
                  <a:pt x="99" y="1387"/>
                </a:lnTo>
                <a:lnTo>
                  <a:pt x="94" y="1387"/>
                </a:lnTo>
                <a:lnTo>
                  <a:pt x="135" y="1341"/>
                </a:lnTo>
                <a:lnTo>
                  <a:pt x="135" y="1335"/>
                </a:lnTo>
                <a:lnTo>
                  <a:pt x="140" y="1335"/>
                </a:lnTo>
                <a:lnTo>
                  <a:pt x="146" y="1330"/>
                </a:lnTo>
                <a:lnTo>
                  <a:pt x="2276" y="2364"/>
                </a:lnTo>
                <a:lnTo>
                  <a:pt x="499" y="1205"/>
                </a:lnTo>
                <a:lnTo>
                  <a:pt x="483" y="1216"/>
                </a:lnTo>
                <a:lnTo>
                  <a:pt x="494" y="1211"/>
                </a:lnTo>
                <a:lnTo>
                  <a:pt x="499" y="1200"/>
                </a:lnTo>
                <a:lnTo>
                  <a:pt x="504" y="1205"/>
                </a:lnTo>
                <a:lnTo>
                  <a:pt x="499" y="1205"/>
                </a:lnTo>
                <a:lnTo>
                  <a:pt x="2276" y="2364"/>
                </a:lnTo>
                <a:lnTo>
                  <a:pt x="499" y="1200"/>
                </a:lnTo>
                <a:lnTo>
                  <a:pt x="504" y="1195"/>
                </a:lnTo>
                <a:lnTo>
                  <a:pt x="504" y="1200"/>
                </a:lnTo>
                <a:lnTo>
                  <a:pt x="499" y="1200"/>
                </a:lnTo>
                <a:lnTo>
                  <a:pt x="2276" y="2364"/>
                </a:lnTo>
                <a:lnTo>
                  <a:pt x="785" y="618"/>
                </a:lnTo>
                <a:lnTo>
                  <a:pt x="785" y="629"/>
                </a:lnTo>
                <a:lnTo>
                  <a:pt x="785" y="634"/>
                </a:lnTo>
                <a:lnTo>
                  <a:pt x="790" y="748"/>
                </a:lnTo>
                <a:lnTo>
                  <a:pt x="790" y="753"/>
                </a:lnTo>
                <a:lnTo>
                  <a:pt x="785" y="753"/>
                </a:lnTo>
                <a:lnTo>
                  <a:pt x="790" y="753"/>
                </a:lnTo>
                <a:lnTo>
                  <a:pt x="785" y="816"/>
                </a:lnTo>
                <a:lnTo>
                  <a:pt x="785" y="795"/>
                </a:lnTo>
                <a:lnTo>
                  <a:pt x="779" y="774"/>
                </a:lnTo>
                <a:lnTo>
                  <a:pt x="779" y="696"/>
                </a:lnTo>
                <a:lnTo>
                  <a:pt x="774" y="582"/>
                </a:lnTo>
                <a:lnTo>
                  <a:pt x="779" y="582"/>
                </a:lnTo>
                <a:lnTo>
                  <a:pt x="785" y="618"/>
                </a:lnTo>
                <a:lnTo>
                  <a:pt x="2276" y="2364"/>
                </a:lnTo>
                <a:lnTo>
                  <a:pt x="779" y="577"/>
                </a:lnTo>
                <a:lnTo>
                  <a:pt x="774" y="577"/>
                </a:lnTo>
                <a:lnTo>
                  <a:pt x="774" y="582"/>
                </a:lnTo>
                <a:lnTo>
                  <a:pt x="769" y="535"/>
                </a:lnTo>
                <a:lnTo>
                  <a:pt x="764" y="515"/>
                </a:lnTo>
                <a:lnTo>
                  <a:pt x="764" y="478"/>
                </a:lnTo>
                <a:lnTo>
                  <a:pt x="779" y="577"/>
                </a:lnTo>
                <a:lnTo>
                  <a:pt x="2276" y="2364"/>
                </a:lnTo>
                <a:lnTo>
                  <a:pt x="728" y="556"/>
                </a:lnTo>
                <a:lnTo>
                  <a:pt x="738" y="551"/>
                </a:lnTo>
                <a:lnTo>
                  <a:pt x="738" y="546"/>
                </a:lnTo>
                <a:lnTo>
                  <a:pt x="738" y="587"/>
                </a:lnTo>
                <a:lnTo>
                  <a:pt x="728" y="556"/>
                </a:lnTo>
                <a:lnTo>
                  <a:pt x="2276" y="2364"/>
                </a:lnTo>
                <a:lnTo>
                  <a:pt x="728" y="1013"/>
                </a:lnTo>
                <a:lnTo>
                  <a:pt x="728" y="1013"/>
                </a:lnTo>
                <a:lnTo>
                  <a:pt x="728" y="1018"/>
                </a:lnTo>
                <a:lnTo>
                  <a:pt x="728" y="1013"/>
                </a:lnTo>
                <a:lnTo>
                  <a:pt x="2276" y="2364"/>
                </a:lnTo>
                <a:lnTo>
                  <a:pt x="509" y="857"/>
                </a:lnTo>
                <a:lnTo>
                  <a:pt x="504" y="863"/>
                </a:lnTo>
                <a:lnTo>
                  <a:pt x="504" y="857"/>
                </a:lnTo>
                <a:lnTo>
                  <a:pt x="509" y="857"/>
                </a:lnTo>
                <a:lnTo>
                  <a:pt x="2276" y="2364"/>
                </a:lnTo>
                <a:lnTo>
                  <a:pt x="509" y="1065"/>
                </a:lnTo>
                <a:lnTo>
                  <a:pt x="520" y="1060"/>
                </a:lnTo>
                <a:lnTo>
                  <a:pt x="504" y="1070"/>
                </a:lnTo>
                <a:lnTo>
                  <a:pt x="509" y="1065"/>
                </a:lnTo>
                <a:lnTo>
                  <a:pt x="2276" y="2364"/>
                </a:lnTo>
                <a:lnTo>
                  <a:pt x="494" y="1076"/>
                </a:lnTo>
                <a:lnTo>
                  <a:pt x="520" y="1070"/>
                </a:lnTo>
                <a:lnTo>
                  <a:pt x="489" y="1081"/>
                </a:lnTo>
                <a:lnTo>
                  <a:pt x="494" y="1076"/>
                </a:lnTo>
                <a:lnTo>
                  <a:pt x="2276" y="2364"/>
                </a:lnTo>
                <a:lnTo>
                  <a:pt x="483" y="1086"/>
                </a:lnTo>
                <a:lnTo>
                  <a:pt x="546" y="1070"/>
                </a:lnTo>
                <a:lnTo>
                  <a:pt x="504" y="1091"/>
                </a:lnTo>
                <a:lnTo>
                  <a:pt x="546" y="1081"/>
                </a:lnTo>
                <a:lnTo>
                  <a:pt x="447" y="1117"/>
                </a:lnTo>
                <a:lnTo>
                  <a:pt x="483" y="1086"/>
                </a:lnTo>
                <a:lnTo>
                  <a:pt x="2276" y="2364"/>
                </a:lnTo>
                <a:lnTo>
                  <a:pt x="395" y="1112"/>
                </a:lnTo>
                <a:lnTo>
                  <a:pt x="400" y="1107"/>
                </a:lnTo>
                <a:lnTo>
                  <a:pt x="400" y="1112"/>
                </a:lnTo>
                <a:lnTo>
                  <a:pt x="400" y="1107"/>
                </a:lnTo>
                <a:lnTo>
                  <a:pt x="400" y="1112"/>
                </a:lnTo>
                <a:lnTo>
                  <a:pt x="395" y="1112"/>
                </a:lnTo>
                <a:lnTo>
                  <a:pt x="2276" y="2364"/>
                </a:lnTo>
                <a:lnTo>
                  <a:pt x="421" y="1044"/>
                </a:lnTo>
                <a:lnTo>
                  <a:pt x="416" y="1055"/>
                </a:lnTo>
                <a:lnTo>
                  <a:pt x="390" y="1070"/>
                </a:lnTo>
                <a:lnTo>
                  <a:pt x="421" y="1044"/>
                </a:lnTo>
                <a:lnTo>
                  <a:pt x="2276" y="2364"/>
                </a:lnTo>
                <a:lnTo>
                  <a:pt x="317" y="733"/>
                </a:lnTo>
                <a:lnTo>
                  <a:pt x="322" y="727"/>
                </a:lnTo>
                <a:lnTo>
                  <a:pt x="322" y="733"/>
                </a:lnTo>
                <a:lnTo>
                  <a:pt x="317" y="727"/>
                </a:lnTo>
                <a:lnTo>
                  <a:pt x="317" y="733"/>
                </a:lnTo>
                <a:lnTo>
                  <a:pt x="2276" y="2364"/>
                </a:lnTo>
                <a:lnTo>
                  <a:pt x="281" y="546"/>
                </a:lnTo>
                <a:lnTo>
                  <a:pt x="281" y="540"/>
                </a:lnTo>
                <a:lnTo>
                  <a:pt x="286" y="546"/>
                </a:lnTo>
                <a:lnTo>
                  <a:pt x="281" y="551"/>
                </a:lnTo>
                <a:lnTo>
                  <a:pt x="281" y="546"/>
                </a:lnTo>
                <a:lnTo>
                  <a:pt x="2276" y="2364"/>
                </a:lnTo>
                <a:lnTo>
                  <a:pt x="270" y="582"/>
                </a:lnTo>
                <a:lnTo>
                  <a:pt x="281" y="577"/>
                </a:lnTo>
                <a:lnTo>
                  <a:pt x="286" y="603"/>
                </a:lnTo>
                <a:lnTo>
                  <a:pt x="281" y="613"/>
                </a:lnTo>
                <a:lnTo>
                  <a:pt x="276" y="618"/>
                </a:lnTo>
                <a:lnTo>
                  <a:pt x="265" y="613"/>
                </a:lnTo>
                <a:lnTo>
                  <a:pt x="270" y="582"/>
                </a:lnTo>
                <a:lnTo>
                  <a:pt x="2276" y="2364"/>
                </a:lnTo>
                <a:lnTo>
                  <a:pt x="260" y="629"/>
                </a:lnTo>
                <a:lnTo>
                  <a:pt x="265" y="634"/>
                </a:lnTo>
                <a:lnTo>
                  <a:pt x="260" y="644"/>
                </a:lnTo>
                <a:lnTo>
                  <a:pt x="255" y="639"/>
                </a:lnTo>
                <a:lnTo>
                  <a:pt x="260" y="629"/>
                </a:lnTo>
                <a:lnTo>
                  <a:pt x="2276" y="2364"/>
                </a:lnTo>
                <a:lnTo>
                  <a:pt x="244" y="696"/>
                </a:lnTo>
                <a:lnTo>
                  <a:pt x="286" y="644"/>
                </a:lnTo>
                <a:lnTo>
                  <a:pt x="281" y="676"/>
                </a:lnTo>
                <a:lnTo>
                  <a:pt x="234" y="727"/>
                </a:lnTo>
                <a:lnTo>
                  <a:pt x="244" y="696"/>
                </a:lnTo>
                <a:lnTo>
                  <a:pt x="2276" y="2364"/>
                </a:lnTo>
                <a:lnTo>
                  <a:pt x="11" y="961"/>
                </a:lnTo>
                <a:lnTo>
                  <a:pt x="239" y="702"/>
                </a:lnTo>
                <a:lnTo>
                  <a:pt x="229" y="733"/>
                </a:lnTo>
                <a:lnTo>
                  <a:pt x="192" y="769"/>
                </a:lnTo>
                <a:lnTo>
                  <a:pt x="187" y="769"/>
                </a:lnTo>
                <a:lnTo>
                  <a:pt x="172" y="774"/>
                </a:lnTo>
                <a:lnTo>
                  <a:pt x="172" y="779"/>
                </a:lnTo>
                <a:lnTo>
                  <a:pt x="177" y="785"/>
                </a:lnTo>
                <a:lnTo>
                  <a:pt x="161" y="800"/>
                </a:lnTo>
                <a:lnTo>
                  <a:pt x="52" y="940"/>
                </a:lnTo>
                <a:lnTo>
                  <a:pt x="11" y="961"/>
                </a:lnTo>
                <a:lnTo>
                  <a:pt x="2276" y="2364"/>
                </a:lnTo>
                <a:lnTo>
                  <a:pt x="224" y="743"/>
                </a:lnTo>
                <a:lnTo>
                  <a:pt x="213" y="774"/>
                </a:lnTo>
                <a:lnTo>
                  <a:pt x="198" y="774"/>
                </a:lnTo>
                <a:lnTo>
                  <a:pt x="224" y="743"/>
                </a:lnTo>
                <a:lnTo>
                  <a:pt x="2276" y="2364"/>
                </a:lnTo>
                <a:lnTo>
                  <a:pt x="135" y="883"/>
                </a:lnTo>
                <a:lnTo>
                  <a:pt x="114" y="899"/>
                </a:lnTo>
                <a:lnTo>
                  <a:pt x="52" y="935"/>
                </a:lnTo>
                <a:lnTo>
                  <a:pt x="182" y="790"/>
                </a:lnTo>
                <a:lnTo>
                  <a:pt x="192" y="795"/>
                </a:lnTo>
                <a:lnTo>
                  <a:pt x="198" y="795"/>
                </a:lnTo>
                <a:lnTo>
                  <a:pt x="203" y="790"/>
                </a:lnTo>
                <a:lnTo>
                  <a:pt x="192" y="821"/>
                </a:lnTo>
                <a:lnTo>
                  <a:pt x="213" y="785"/>
                </a:lnTo>
                <a:lnTo>
                  <a:pt x="218" y="774"/>
                </a:lnTo>
                <a:lnTo>
                  <a:pt x="234" y="738"/>
                </a:lnTo>
                <a:lnTo>
                  <a:pt x="281" y="681"/>
                </a:lnTo>
                <a:lnTo>
                  <a:pt x="260" y="738"/>
                </a:lnTo>
                <a:lnTo>
                  <a:pt x="255" y="738"/>
                </a:lnTo>
                <a:lnTo>
                  <a:pt x="244" y="748"/>
                </a:lnTo>
                <a:lnTo>
                  <a:pt x="250" y="748"/>
                </a:lnTo>
                <a:lnTo>
                  <a:pt x="255" y="743"/>
                </a:lnTo>
                <a:lnTo>
                  <a:pt x="229" y="779"/>
                </a:lnTo>
                <a:lnTo>
                  <a:pt x="198" y="821"/>
                </a:lnTo>
                <a:lnTo>
                  <a:pt x="192" y="826"/>
                </a:lnTo>
                <a:lnTo>
                  <a:pt x="192" y="821"/>
                </a:lnTo>
                <a:lnTo>
                  <a:pt x="187" y="826"/>
                </a:lnTo>
                <a:lnTo>
                  <a:pt x="135" y="883"/>
                </a:lnTo>
                <a:lnTo>
                  <a:pt x="2276" y="2364"/>
                </a:lnTo>
                <a:lnTo>
                  <a:pt x="213" y="951"/>
                </a:lnTo>
                <a:lnTo>
                  <a:pt x="218" y="946"/>
                </a:lnTo>
                <a:lnTo>
                  <a:pt x="213" y="946"/>
                </a:lnTo>
                <a:lnTo>
                  <a:pt x="218" y="946"/>
                </a:lnTo>
                <a:lnTo>
                  <a:pt x="213" y="951"/>
                </a:lnTo>
                <a:lnTo>
                  <a:pt x="2276" y="2364"/>
                </a:lnTo>
                <a:lnTo>
                  <a:pt x="203" y="1174"/>
                </a:lnTo>
                <a:lnTo>
                  <a:pt x="198" y="1169"/>
                </a:lnTo>
                <a:lnTo>
                  <a:pt x="192" y="1169"/>
                </a:lnTo>
                <a:lnTo>
                  <a:pt x="192" y="1174"/>
                </a:lnTo>
                <a:lnTo>
                  <a:pt x="187" y="1174"/>
                </a:lnTo>
                <a:lnTo>
                  <a:pt x="187" y="1179"/>
                </a:lnTo>
                <a:lnTo>
                  <a:pt x="192" y="1179"/>
                </a:lnTo>
                <a:lnTo>
                  <a:pt x="198" y="1179"/>
                </a:lnTo>
                <a:lnTo>
                  <a:pt x="192" y="1185"/>
                </a:lnTo>
                <a:lnTo>
                  <a:pt x="172" y="1195"/>
                </a:lnTo>
                <a:lnTo>
                  <a:pt x="187" y="1185"/>
                </a:lnTo>
                <a:lnTo>
                  <a:pt x="146" y="1226"/>
                </a:lnTo>
                <a:lnTo>
                  <a:pt x="172" y="1195"/>
                </a:lnTo>
                <a:lnTo>
                  <a:pt x="229" y="1117"/>
                </a:lnTo>
                <a:lnTo>
                  <a:pt x="281" y="1076"/>
                </a:lnTo>
                <a:lnTo>
                  <a:pt x="333" y="1029"/>
                </a:lnTo>
                <a:lnTo>
                  <a:pt x="374" y="977"/>
                </a:lnTo>
                <a:lnTo>
                  <a:pt x="379" y="977"/>
                </a:lnTo>
                <a:lnTo>
                  <a:pt x="307" y="1060"/>
                </a:lnTo>
                <a:lnTo>
                  <a:pt x="239" y="1138"/>
                </a:lnTo>
                <a:lnTo>
                  <a:pt x="234" y="1138"/>
                </a:lnTo>
                <a:lnTo>
                  <a:pt x="213" y="1164"/>
                </a:lnTo>
                <a:lnTo>
                  <a:pt x="213" y="1159"/>
                </a:lnTo>
                <a:lnTo>
                  <a:pt x="203" y="1159"/>
                </a:lnTo>
                <a:lnTo>
                  <a:pt x="208" y="1164"/>
                </a:lnTo>
                <a:lnTo>
                  <a:pt x="213" y="1164"/>
                </a:lnTo>
                <a:lnTo>
                  <a:pt x="203" y="1174"/>
                </a:lnTo>
                <a:lnTo>
                  <a:pt x="2276" y="2364"/>
                </a:lnTo>
                <a:lnTo>
                  <a:pt x="270" y="1164"/>
                </a:lnTo>
                <a:lnTo>
                  <a:pt x="250" y="1205"/>
                </a:lnTo>
                <a:lnTo>
                  <a:pt x="244" y="1226"/>
                </a:lnTo>
                <a:lnTo>
                  <a:pt x="250" y="1221"/>
                </a:lnTo>
                <a:lnTo>
                  <a:pt x="255" y="1221"/>
                </a:lnTo>
                <a:lnTo>
                  <a:pt x="255" y="1216"/>
                </a:lnTo>
                <a:lnTo>
                  <a:pt x="255" y="1211"/>
                </a:lnTo>
                <a:lnTo>
                  <a:pt x="281" y="1179"/>
                </a:lnTo>
                <a:lnTo>
                  <a:pt x="343" y="1107"/>
                </a:lnTo>
                <a:lnTo>
                  <a:pt x="400" y="1081"/>
                </a:lnTo>
                <a:lnTo>
                  <a:pt x="364" y="1128"/>
                </a:lnTo>
                <a:lnTo>
                  <a:pt x="265" y="1211"/>
                </a:lnTo>
                <a:lnTo>
                  <a:pt x="182" y="1278"/>
                </a:lnTo>
                <a:lnTo>
                  <a:pt x="270" y="1164"/>
                </a:lnTo>
                <a:lnTo>
                  <a:pt x="2276" y="2364"/>
                </a:lnTo>
                <a:lnTo>
                  <a:pt x="327" y="1143"/>
                </a:lnTo>
                <a:lnTo>
                  <a:pt x="317" y="1148"/>
                </a:lnTo>
                <a:lnTo>
                  <a:pt x="322" y="1148"/>
                </a:lnTo>
                <a:lnTo>
                  <a:pt x="327" y="1153"/>
                </a:lnTo>
                <a:lnTo>
                  <a:pt x="333" y="1148"/>
                </a:lnTo>
                <a:lnTo>
                  <a:pt x="333" y="1143"/>
                </a:lnTo>
                <a:lnTo>
                  <a:pt x="327" y="1143"/>
                </a:lnTo>
                <a:lnTo>
                  <a:pt x="2276" y="2364"/>
                </a:lnTo>
                <a:lnTo>
                  <a:pt x="909" y="390"/>
                </a:lnTo>
                <a:lnTo>
                  <a:pt x="904" y="395"/>
                </a:lnTo>
                <a:lnTo>
                  <a:pt x="904" y="390"/>
                </a:lnTo>
                <a:lnTo>
                  <a:pt x="904" y="395"/>
                </a:lnTo>
                <a:lnTo>
                  <a:pt x="899" y="395"/>
                </a:lnTo>
                <a:lnTo>
                  <a:pt x="904" y="395"/>
                </a:lnTo>
                <a:lnTo>
                  <a:pt x="909" y="390"/>
                </a:lnTo>
                <a:lnTo>
                  <a:pt x="2276" y="2364"/>
                </a:lnTo>
                <a:lnTo>
                  <a:pt x="343" y="2213"/>
                </a:lnTo>
                <a:lnTo>
                  <a:pt x="338" y="2234"/>
                </a:lnTo>
                <a:lnTo>
                  <a:pt x="333" y="2234"/>
                </a:lnTo>
                <a:lnTo>
                  <a:pt x="333" y="2224"/>
                </a:lnTo>
                <a:lnTo>
                  <a:pt x="327" y="2244"/>
                </a:lnTo>
                <a:lnTo>
                  <a:pt x="338" y="2234"/>
                </a:lnTo>
                <a:lnTo>
                  <a:pt x="343" y="2213"/>
                </a:lnTo>
                <a:lnTo>
                  <a:pt x="2276" y="2364"/>
                </a:lnTo>
                <a:lnTo>
                  <a:pt x="364" y="1252"/>
                </a:lnTo>
                <a:lnTo>
                  <a:pt x="369" y="1252"/>
                </a:lnTo>
                <a:lnTo>
                  <a:pt x="369" y="1247"/>
                </a:lnTo>
                <a:lnTo>
                  <a:pt x="369" y="1242"/>
                </a:lnTo>
                <a:lnTo>
                  <a:pt x="364" y="1242"/>
                </a:lnTo>
                <a:lnTo>
                  <a:pt x="364" y="1237"/>
                </a:lnTo>
                <a:lnTo>
                  <a:pt x="353" y="1242"/>
                </a:lnTo>
                <a:lnTo>
                  <a:pt x="348" y="1247"/>
                </a:lnTo>
                <a:lnTo>
                  <a:pt x="348" y="1252"/>
                </a:lnTo>
                <a:lnTo>
                  <a:pt x="348" y="1247"/>
                </a:lnTo>
                <a:lnTo>
                  <a:pt x="348" y="1252"/>
                </a:lnTo>
                <a:lnTo>
                  <a:pt x="353" y="1252"/>
                </a:lnTo>
                <a:lnTo>
                  <a:pt x="348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7"/>
                </a:lnTo>
                <a:lnTo>
                  <a:pt x="359" y="1252"/>
                </a:lnTo>
                <a:lnTo>
                  <a:pt x="359" y="1257"/>
                </a:lnTo>
                <a:lnTo>
                  <a:pt x="364" y="1252"/>
                </a:lnTo>
                <a:lnTo>
                  <a:pt x="2276" y="2364"/>
                </a:lnTo>
                <a:lnTo>
                  <a:pt x="338" y="1382"/>
                </a:lnTo>
                <a:lnTo>
                  <a:pt x="333" y="1387"/>
                </a:lnTo>
                <a:lnTo>
                  <a:pt x="338" y="1387"/>
                </a:lnTo>
                <a:lnTo>
                  <a:pt x="343" y="1382"/>
                </a:lnTo>
                <a:lnTo>
                  <a:pt x="338" y="1382"/>
                </a:lnTo>
                <a:lnTo>
                  <a:pt x="2276" y="2364"/>
                </a:lnTo>
                <a:lnTo>
                  <a:pt x="333" y="1974"/>
                </a:lnTo>
                <a:lnTo>
                  <a:pt x="338" y="1912"/>
                </a:lnTo>
                <a:lnTo>
                  <a:pt x="333" y="1922"/>
                </a:lnTo>
                <a:lnTo>
                  <a:pt x="333" y="1938"/>
                </a:lnTo>
                <a:lnTo>
                  <a:pt x="333" y="1974"/>
                </a:lnTo>
                <a:lnTo>
                  <a:pt x="2276" y="2364"/>
                </a:lnTo>
                <a:lnTo>
                  <a:pt x="333" y="1335"/>
                </a:lnTo>
                <a:lnTo>
                  <a:pt x="327" y="1341"/>
                </a:lnTo>
                <a:lnTo>
                  <a:pt x="333" y="1341"/>
                </a:lnTo>
                <a:lnTo>
                  <a:pt x="333" y="1335"/>
                </a:lnTo>
                <a:lnTo>
                  <a:pt x="2276" y="2364"/>
                </a:lnTo>
                <a:lnTo>
                  <a:pt x="343" y="1335"/>
                </a:lnTo>
                <a:lnTo>
                  <a:pt x="338" y="1335"/>
                </a:lnTo>
                <a:lnTo>
                  <a:pt x="333" y="1341"/>
                </a:lnTo>
                <a:lnTo>
                  <a:pt x="338" y="1341"/>
                </a:lnTo>
                <a:lnTo>
                  <a:pt x="343" y="1335"/>
                </a:lnTo>
                <a:lnTo>
                  <a:pt x="2276" y="2364"/>
                </a:lnTo>
                <a:lnTo>
                  <a:pt x="327" y="1974"/>
                </a:lnTo>
                <a:lnTo>
                  <a:pt x="327" y="1990"/>
                </a:lnTo>
                <a:lnTo>
                  <a:pt x="333" y="1979"/>
                </a:lnTo>
                <a:lnTo>
                  <a:pt x="327" y="1974"/>
                </a:lnTo>
                <a:lnTo>
                  <a:pt x="2276" y="2364"/>
                </a:lnTo>
                <a:lnTo>
                  <a:pt x="333" y="1330"/>
                </a:lnTo>
                <a:lnTo>
                  <a:pt x="327" y="1330"/>
                </a:lnTo>
                <a:lnTo>
                  <a:pt x="322" y="1335"/>
                </a:lnTo>
                <a:lnTo>
                  <a:pt x="327" y="1335"/>
                </a:lnTo>
                <a:lnTo>
                  <a:pt x="333" y="1335"/>
                </a:lnTo>
                <a:lnTo>
                  <a:pt x="333" y="1330"/>
                </a:lnTo>
                <a:lnTo>
                  <a:pt x="2276" y="2364"/>
                </a:lnTo>
                <a:lnTo>
                  <a:pt x="463" y="1122"/>
                </a:lnTo>
                <a:lnTo>
                  <a:pt x="463" y="1128"/>
                </a:lnTo>
                <a:lnTo>
                  <a:pt x="468" y="1122"/>
                </a:lnTo>
                <a:lnTo>
                  <a:pt x="473" y="1117"/>
                </a:lnTo>
                <a:lnTo>
                  <a:pt x="478" y="1112"/>
                </a:lnTo>
                <a:lnTo>
                  <a:pt x="483" y="1112"/>
                </a:lnTo>
                <a:lnTo>
                  <a:pt x="483" y="1107"/>
                </a:lnTo>
                <a:lnTo>
                  <a:pt x="478" y="1112"/>
                </a:lnTo>
                <a:lnTo>
                  <a:pt x="468" y="1117"/>
                </a:lnTo>
                <a:lnTo>
                  <a:pt x="463" y="1122"/>
                </a:lnTo>
                <a:lnTo>
                  <a:pt x="2276" y="2364"/>
                </a:lnTo>
                <a:lnTo>
                  <a:pt x="447" y="1221"/>
                </a:lnTo>
                <a:lnTo>
                  <a:pt x="452" y="1221"/>
                </a:lnTo>
                <a:lnTo>
                  <a:pt x="457" y="1221"/>
                </a:lnTo>
                <a:lnTo>
                  <a:pt x="457" y="1216"/>
                </a:lnTo>
                <a:lnTo>
                  <a:pt x="463" y="1216"/>
                </a:lnTo>
                <a:lnTo>
                  <a:pt x="457" y="1211"/>
                </a:lnTo>
                <a:lnTo>
                  <a:pt x="452" y="1211"/>
                </a:lnTo>
                <a:lnTo>
                  <a:pt x="447" y="1216"/>
                </a:lnTo>
                <a:lnTo>
                  <a:pt x="447" y="1221"/>
                </a:lnTo>
                <a:lnTo>
                  <a:pt x="2276" y="2364"/>
                </a:lnTo>
                <a:lnTo>
                  <a:pt x="379" y="1320"/>
                </a:lnTo>
                <a:lnTo>
                  <a:pt x="385" y="1315"/>
                </a:lnTo>
                <a:lnTo>
                  <a:pt x="374" y="1315"/>
                </a:lnTo>
                <a:lnTo>
                  <a:pt x="374" y="1320"/>
                </a:lnTo>
                <a:lnTo>
                  <a:pt x="379" y="1320"/>
                </a:lnTo>
                <a:lnTo>
                  <a:pt x="2276" y="2364"/>
                </a:lnTo>
                <a:lnTo>
                  <a:pt x="379" y="1372"/>
                </a:lnTo>
                <a:lnTo>
                  <a:pt x="390" y="1366"/>
                </a:lnTo>
                <a:lnTo>
                  <a:pt x="390" y="1361"/>
                </a:lnTo>
                <a:lnTo>
                  <a:pt x="379" y="1372"/>
                </a:lnTo>
                <a:lnTo>
                  <a:pt x="2276" y="2364"/>
                </a:lnTo>
                <a:lnTo>
                  <a:pt x="395" y="1325"/>
                </a:lnTo>
                <a:lnTo>
                  <a:pt x="390" y="1320"/>
                </a:lnTo>
                <a:lnTo>
                  <a:pt x="385" y="1320"/>
                </a:lnTo>
                <a:lnTo>
                  <a:pt x="379" y="1325"/>
                </a:lnTo>
                <a:lnTo>
                  <a:pt x="374" y="1330"/>
                </a:lnTo>
                <a:lnTo>
                  <a:pt x="379" y="1330"/>
                </a:lnTo>
                <a:lnTo>
                  <a:pt x="374" y="1330"/>
                </a:lnTo>
                <a:lnTo>
                  <a:pt x="374" y="1335"/>
                </a:lnTo>
                <a:lnTo>
                  <a:pt x="379" y="1330"/>
                </a:lnTo>
                <a:lnTo>
                  <a:pt x="374" y="1335"/>
                </a:lnTo>
                <a:lnTo>
                  <a:pt x="379" y="1335"/>
                </a:lnTo>
                <a:lnTo>
                  <a:pt x="385" y="1335"/>
                </a:lnTo>
                <a:lnTo>
                  <a:pt x="385" y="1330"/>
                </a:lnTo>
                <a:lnTo>
                  <a:pt x="390" y="1330"/>
                </a:lnTo>
                <a:lnTo>
                  <a:pt x="390" y="1325"/>
                </a:lnTo>
                <a:lnTo>
                  <a:pt x="395" y="1325"/>
                </a:lnTo>
                <a:lnTo>
                  <a:pt x="2276" y="2364"/>
                </a:lnTo>
                <a:lnTo>
                  <a:pt x="395" y="1283"/>
                </a:lnTo>
                <a:lnTo>
                  <a:pt x="390" y="1278"/>
                </a:lnTo>
                <a:lnTo>
                  <a:pt x="385" y="1278"/>
                </a:lnTo>
                <a:lnTo>
                  <a:pt x="385" y="1283"/>
                </a:lnTo>
                <a:lnTo>
                  <a:pt x="379" y="1283"/>
                </a:lnTo>
                <a:lnTo>
                  <a:pt x="374" y="1283"/>
                </a:lnTo>
                <a:lnTo>
                  <a:pt x="369" y="1289"/>
                </a:lnTo>
                <a:lnTo>
                  <a:pt x="374" y="1289"/>
                </a:lnTo>
                <a:lnTo>
                  <a:pt x="369" y="1289"/>
                </a:lnTo>
                <a:lnTo>
                  <a:pt x="369" y="1294"/>
                </a:lnTo>
                <a:lnTo>
                  <a:pt x="369" y="1299"/>
                </a:lnTo>
                <a:lnTo>
                  <a:pt x="369" y="1294"/>
                </a:lnTo>
                <a:lnTo>
                  <a:pt x="369" y="1299"/>
                </a:lnTo>
                <a:lnTo>
                  <a:pt x="374" y="1299"/>
                </a:lnTo>
                <a:lnTo>
                  <a:pt x="369" y="1299"/>
                </a:lnTo>
                <a:lnTo>
                  <a:pt x="374" y="1299"/>
                </a:lnTo>
                <a:lnTo>
                  <a:pt x="379" y="1299"/>
                </a:lnTo>
                <a:lnTo>
                  <a:pt x="385" y="1299"/>
                </a:lnTo>
                <a:lnTo>
                  <a:pt x="390" y="1294"/>
                </a:lnTo>
                <a:lnTo>
                  <a:pt x="390" y="1289"/>
                </a:lnTo>
                <a:lnTo>
                  <a:pt x="395" y="1289"/>
                </a:lnTo>
                <a:lnTo>
                  <a:pt x="395" y="1283"/>
                </a:lnTo>
                <a:lnTo>
                  <a:pt x="2276" y="2364"/>
                </a:lnTo>
                <a:lnTo>
                  <a:pt x="270" y="1361"/>
                </a:lnTo>
                <a:lnTo>
                  <a:pt x="270" y="1356"/>
                </a:lnTo>
                <a:lnTo>
                  <a:pt x="260" y="1356"/>
                </a:lnTo>
                <a:lnTo>
                  <a:pt x="255" y="1361"/>
                </a:lnTo>
                <a:lnTo>
                  <a:pt x="250" y="1366"/>
                </a:lnTo>
                <a:lnTo>
                  <a:pt x="244" y="1372"/>
                </a:lnTo>
                <a:lnTo>
                  <a:pt x="239" y="1377"/>
                </a:lnTo>
                <a:lnTo>
                  <a:pt x="244" y="1377"/>
                </a:lnTo>
                <a:lnTo>
                  <a:pt x="239" y="1377"/>
                </a:lnTo>
                <a:lnTo>
                  <a:pt x="244" y="1377"/>
                </a:lnTo>
                <a:lnTo>
                  <a:pt x="239" y="1382"/>
                </a:lnTo>
                <a:lnTo>
                  <a:pt x="244" y="1377"/>
                </a:lnTo>
                <a:lnTo>
                  <a:pt x="250" y="1377"/>
                </a:lnTo>
                <a:lnTo>
                  <a:pt x="250" y="1382"/>
                </a:lnTo>
                <a:lnTo>
                  <a:pt x="250" y="1377"/>
                </a:lnTo>
                <a:lnTo>
                  <a:pt x="255" y="1377"/>
                </a:lnTo>
                <a:lnTo>
                  <a:pt x="255" y="1382"/>
                </a:lnTo>
                <a:lnTo>
                  <a:pt x="255" y="1377"/>
                </a:lnTo>
                <a:lnTo>
                  <a:pt x="265" y="1372"/>
                </a:lnTo>
                <a:lnTo>
                  <a:pt x="265" y="1366"/>
                </a:lnTo>
                <a:lnTo>
                  <a:pt x="270" y="1366"/>
                </a:lnTo>
                <a:lnTo>
                  <a:pt x="270" y="1361"/>
                </a:lnTo>
                <a:lnTo>
                  <a:pt x="2276" y="2364"/>
                </a:lnTo>
                <a:lnTo>
                  <a:pt x="255" y="1289"/>
                </a:lnTo>
                <a:lnTo>
                  <a:pt x="244" y="1294"/>
                </a:lnTo>
                <a:lnTo>
                  <a:pt x="234" y="1299"/>
                </a:lnTo>
                <a:lnTo>
                  <a:pt x="239" y="1299"/>
                </a:lnTo>
                <a:lnTo>
                  <a:pt x="255" y="1294"/>
                </a:lnTo>
                <a:lnTo>
                  <a:pt x="255" y="1289"/>
                </a:lnTo>
                <a:lnTo>
                  <a:pt x="2276" y="2364"/>
                </a:lnTo>
                <a:lnTo>
                  <a:pt x="286" y="1278"/>
                </a:lnTo>
                <a:lnTo>
                  <a:pt x="286" y="1273"/>
                </a:lnTo>
                <a:lnTo>
                  <a:pt x="281" y="1278"/>
                </a:lnTo>
                <a:lnTo>
                  <a:pt x="286" y="1278"/>
                </a:lnTo>
                <a:lnTo>
                  <a:pt x="2276" y="2364"/>
                </a:lnTo>
                <a:lnTo>
                  <a:pt x="270" y="1283"/>
                </a:lnTo>
                <a:lnTo>
                  <a:pt x="276" y="1283"/>
                </a:lnTo>
                <a:lnTo>
                  <a:pt x="276" y="1278"/>
                </a:lnTo>
                <a:lnTo>
                  <a:pt x="270" y="1283"/>
                </a:lnTo>
                <a:lnTo>
                  <a:pt x="270" y="1289"/>
                </a:lnTo>
                <a:lnTo>
                  <a:pt x="270" y="1283"/>
                </a:lnTo>
                <a:lnTo>
                  <a:pt x="2276" y="2364"/>
                </a:lnTo>
                <a:lnTo>
                  <a:pt x="286" y="1341"/>
                </a:lnTo>
                <a:lnTo>
                  <a:pt x="286" y="1335"/>
                </a:lnTo>
                <a:lnTo>
                  <a:pt x="281" y="1335"/>
                </a:lnTo>
                <a:lnTo>
                  <a:pt x="276" y="1346"/>
                </a:lnTo>
                <a:lnTo>
                  <a:pt x="270" y="1346"/>
                </a:lnTo>
                <a:lnTo>
                  <a:pt x="281" y="1346"/>
                </a:lnTo>
                <a:lnTo>
                  <a:pt x="286" y="1341"/>
                </a:lnTo>
                <a:lnTo>
                  <a:pt x="2276" y="2364"/>
                </a:lnTo>
                <a:lnTo>
                  <a:pt x="296" y="1278"/>
                </a:lnTo>
                <a:lnTo>
                  <a:pt x="302" y="1273"/>
                </a:lnTo>
                <a:lnTo>
                  <a:pt x="307" y="1273"/>
                </a:lnTo>
                <a:lnTo>
                  <a:pt x="307" y="1268"/>
                </a:lnTo>
                <a:lnTo>
                  <a:pt x="317" y="1263"/>
                </a:lnTo>
                <a:lnTo>
                  <a:pt x="307" y="1263"/>
                </a:lnTo>
                <a:lnTo>
                  <a:pt x="307" y="1257"/>
                </a:lnTo>
                <a:lnTo>
                  <a:pt x="296" y="1263"/>
                </a:lnTo>
                <a:lnTo>
                  <a:pt x="291" y="1268"/>
                </a:lnTo>
                <a:lnTo>
                  <a:pt x="286" y="1268"/>
                </a:lnTo>
                <a:lnTo>
                  <a:pt x="291" y="1268"/>
                </a:lnTo>
                <a:lnTo>
                  <a:pt x="291" y="1273"/>
                </a:lnTo>
                <a:lnTo>
                  <a:pt x="291" y="1268"/>
                </a:lnTo>
                <a:lnTo>
                  <a:pt x="291" y="1273"/>
                </a:lnTo>
                <a:lnTo>
                  <a:pt x="286" y="1278"/>
                </a:lnTo>
                <a:lnTo>
                  <a:pt x="291" y="1273"/>
                </a:lnTo>
                <a:lnTo>
                  <a:pt x="291" y="1278"/>
                </a:lnTo>
                <a:lnTo>
                  <a:pt x="291" y="1273"/>
                </a:lnTo>
                <a:lnTo>
                  <a:pt x="296" y="1278"/>
                </a:lnTo>
                <a:lnTo>
                  <a:pt x="2276" y="2364"/>
                </a:lnTo>
                <a:lnTo>
                  <a:pt x="213" y="1382"/>
                </a:lnTo>
                <a:lnTo>
                  <a:pt x="224" y="1377"/>
                </a:lnTo>
                <a:lnTo>
                  <a:pt x="224" y="1372"/>
                </a:lnTo>
                <a:lnTo>
                  <a:pt x="218" y="1372"/>
                </a:lnTo>
                <a:lnTo>
                  <a:pt x="213" y="1382"/>
                </a:lnTo>
                <a:lnTo>
                  <a:pt x="213" y="1377"/>
                </a:lnTo>
                <a:lnTo>
                  <a:pt x="213" y="1382"/>
                </a:lnTo>
                <a:lnTo>
                  <a:pt x="2276" y="2364"/>
                </a:lnTo>
                <a:lnTo>
                  <a:pt x="317" y="1351"/>
                </a:lnTo>
                <a:lnTo>
                  <a:pt x="296" y="1361"/>
                </a:lnTo>
                <a:lnTo>
                  <a:pt x="307" y="1356"/>
                </a:lnTo>
                <a:lnTo>
                  <a:pt x="317" y="1351"/>
                </a:lnTo>
                <a:lnTo>
                  <a:pt x="2276" y="2364"/>
                </a:lnTo>
                <a:lnTo>
                  <a:pt x="302" y="1341"/>
                </a:lnTo>
                <a:lnTo>
                  <a:pt x="307" y="1335"/>
                </a:lnTo>
                <a:lnTo>
                  <a:pt x="302" y="1335"/>
                </a:lnTo>
                <a:lnTo>
                  <a:pt x="296" y="1341"/>
                </a:lnTo>
                <a:lnTo>
                  <a:pt x="302" y="1341"/>
                </a:lnTo>
                <a:lnTo>
                  <a:pt x="2276" y="2364"/>
                </a:lnTo>
                <a:lnTo>
                  <a:pt x="353" y="1195"/>
                </a:lnTo>
                <a:lnTo>
                  <a:pt x="359" y="1195"/>
                </a:lnTo>
                <a:lnTo>
                  <a:pt x="364" y="1190"/>
                </a:lnTo>
                <a:lnTo>
                  <a:pt x="353" y="1195"/>
                </a:lnTo>
                <a:lnTo>
                  <a:pt x="2276" y="2364"/>
                </a:lnTo>
                <a:lnTo>
                  <a:pt x="343" y="2052"/>
                </a:lnTo>
                <a:lnTo>
                  <a:pt x="343" y="2057"/>
                </a:lnTo>
                <a:lnTo>
                  <a:pt x="343" y="2068"/>
                </a:lnTo>
                <a:lnTo>
                  <a:pt x="343" y="2052"/>
                </a:lnTo>
                <a:lnTo>
                  <a:pt x="2276" y="2364"/>
                </a:lnTo>
                <a:lnTo>
                  <a:pt x="322" y="1964"/>
                </a:lnTo>
                <a:lnTo>
                  <a:pt x="322" y="1979"/>
                </a:lnTo>
                <a:lnTo>
                  <a:pt x="322" y="1974"/>
                </a:lnTo>
                <a:lnTo>
                  <a:pt x="322" y="1964"/>
                </a:lnTo>
                <a:lnTo>
                  <a:pt x="2276" y="2364"/>
                </a:lnTo>
                <a:lnTo>
                  <a:pt x="348" y="1289"/>
                </a:lnTo>
                <a:lnTo>
                  <a:pt x="348" y="1283"/>
                </a:lnTo>
                <a:lnTo>
                  <a:pt x="343" y="1289"/>
                </a:lnTo>
                <a:lnTo>
                  <a:pt x="348" y="1289"/>
                </a:lnTo>
                <a:lnTo>
                  <a:pt x="2276" y="2364"/>
                </a:lnTo>
                <a:lnTo>
                  <a:pt x="624" y="1122"/>
                </a:lnTo>
                <a:lnTo>
                  <a:pt x="624" y="1128"/>
                </a:lnTo>
                <a:lnTo>
                  <a:pt x="634" y="1122"/>
                </a:lnTo>
                <a:lnTo>
                  <a:pt x="629" y="1122"/>
                </a:lnTo>
                <a:lnTo>
                  <a:pt x="624" y="1122"/>
                </a:lnTo>
                <a:lnTo>
                  <a:pt x="2276" y="2364"/>
                </a:lnTo>
                <a:lnTo>
                  <a:pt x="779" y="1091"/>
                </a:lnTo>
                <a:lnTo>
                  <a:pt x="785" y="1086"/>
                </a:lnTo>
                <a:lnTo>
                  <a:pt x="790" y="1081"/>
                </a:lnTo>
                <a:lnTo>
                  <a:pt x="790" y="1076"/>
                </a:lnTo>
                <a:lnTo>
                  <a:pt x="785" y="1081"/>
                </a:lnTo>
                <a:lnTo>
                  <a:pt x="779" y="1091"/>
                </a:lnTo>
                <a:lnTo>
                  <a:pt x="779" y="1086"/>
                </a:lnTo>
                <a:lnTo>
                  <a:pt x="779" y="1091"/>
                </a:lnTo>
                <a:lnTo>
                  <a:pt x="2276" y="2364"/>
                </a:lnTo>
                <a:lnTo>
                  <a:pt x="790" y="1107"/>
                </a:lnTo>
                <a:lnTo>
                  <a:pt x="790" y="1102"/>
                </a:lnTo>
                <a:lnTo>
                  <a:pt x="790" y="1096"/>
                </a:lnTo>
                <a:lnTo>
                  <a:pt x="779" y="1102"/>
                </a:lnTo>
                <a:lnTo>
                  <a:pt x="769" y="1112"/>
                </a:lnTo>
                <a:lnTo>
                  <a:pt x="769" y="1117"/>
                </a:lnTo>
                <a:lnTo>
                  <a:pt x="779" y="1112"/>
                </a:lnTo>
                <a:lnTo>
                  <a:pt x="779" y="1117"/>
                </a:lnTo>
                <a:lnTo>
                  <a:pt x="790" y="1107"/>
                </a:lnTo>
                <a:lnTo>
                  <a:pt x="2276" y="2364"/>
                </a:lnTo>
                <a:lnTo>
                  <a:pt x="785" y="317"/>
                </a:lnTo>
                <a:lnTo>
                  <a:pt x="790" y="317"/>
                </a:lnTo>
                <a:lnTo>
                  <a:pt x="790" y="312"/>
                </a:lnTo>
                <a:lnTo>
                  <a:pt x="785" y="317"/>
                </a:lnTo>
                <a:lnTo>
                  <a:pt x="2276" y="2364"/>
                </a:lnTo>
                <a:lnTo>
                  <a:pt x="686" y="1242"/>
                </a:lnTo>
                <a:lnTo>
                  <a:pt x="691" y="1237"/>
                </a:lnTo>
                <a:lnTo>
                  <a:pt x="696" y="1231"/>
                </a:lnTo>
                <a:lnTo>
                  <a:pt x="686" y="1242"/>
                </a:lnTo>
                <a:lnTo>
                  <a:pt x="2276" y="2364"/>
                </a:lnTo>
                <a:lnTo>
                  <a:pt x="722" y="1133"/>
                </a:lnTo>
                <a:lnTo>
                  <a:pt x="707" y="1138"/>
                </a:lnTo>
                <a:lnTo>
                  <a:pt x="712" y="1138"/>
                </a:lnTo>
                <a:lnTo>
                  <a:pt x="707" y="1143"/>
                </a:lnTo>
                <a:lnTo>
                  <a:pt x="696" y="1143"/>
                </a:lnTo>
                <a:lnTo>
                  <a:pt x="686" y="1148"/>
                </a:lnTo>
                <a:lnTo>
                  <a:pt x="681" y="1153"/>
                </a:lnTo>
                <a:lnTo>
                  <a:pt x="686" y="1153"/>
                </a:lnTo>
                <a:lnTo>
                  <a:pt x="676" y="1159"/>
                </a:lnTo>
                <a:lnTo>
                  <a:pt x="681" y="1159"/>
                </a:lnTo>
                <a:lnTo>
                  <a:pt x="686" y="1159"/>
                </a:lnTo>
                <a:lnTo>
                  <a:pt x="686" y="1164"/>
                </a:lnTo>
                <a:lnTo>
                  <a:pt x="686" y="1159"/>
                </a:lnTo>
                <a:lnTo>
                  <a:pt x="702" y="1148"/>
                </a:lnTo>
                <a:lnTo>
                  <a:pt x="707" y="1143"/>
                </a:lnTo>
                <a:lnTo>
                  <a:pt x="712" y="1143"/>
                </a:lnTo>
                <a:lnTo>
                  <a:pt x="722" y="1133"/>
                </a:lnTo>
                <a:lnTo>
                  <a:pt x="2276" y="2364"/>
                </a:lnTo>
                <a:lnTo>
                  <a:pt x="728" y="1081"/>
                </a:lnTo>
                <a:lnTo>
                  <a:pt x="728" y="1076"/>
                </a:lnTo>
                <a:lnTo>
                  <a:pt x="733" y="1065"/>
                </a:lnTo>
                <a:lnTo>
                  <a:pt x="728" y="1065"/>
                </a:lnTo>
                <a:lnTo>
                  <a:pt x="728" y="1070"/>
                </a:lnTo>
                <a:lnTo>
                  <a:pt x="722" y="1076"/>
                </a:lnTo>
                <a:lnTo>
                  <a:pt x="712" y="1076"/>
                </a:lnTo>
                <a:lnTo>
                  <a:pt x="712" y="1081"/>
                </a:lnTo>
                <a:lnTo>
                  <a:pt x="717" y="1081"/>
                </a:lnTo>
                <a:lnTo>
                  <a:pt x="722" y="1081"/>
                </a:lnTo>
                <a:lnTo>
                  <a:pt x="728" y="1081"/>
                </a:lnTo>
                <a:lnTo>
                  <a:pt x="2276" y="2364"/>
                </a:lnTo>
                <a:lnTo>
                  <a:pt x="790" y="966"/>
                </a:lnTo>
                <a:lnTo>
                  <a:pt x="785" y="972"/>
                </a:lnTo>
                <a:lnTo>
                  <a:pt x="790" y="972"/>
                </a:lnTo>
                <a:lnTo>
                  <a:pt x="790" y="966"/>
                </a:lnTo>
                <a:lnTo>
                  <a:pt x="2276" y="2364"/>
                </a:lnTo>
                <a:lnTo>
                  <a:pt x="785" y="302"/>
                </a:lnTo>
                <a:lnTo>
                  <a:pt x="790" y="296"/>
                </a:lnTo>
                <a:lnTo>
                  <a:pt x="785" y="296"/>
                </a:lnTo>
                <a:lnTo>
                  <a:pt x="785" y="302"/>
                </a:lnTo>
                <a:lnTo>
                  <a:pt x="2276" y="2364"/>
                </a:lnTo>
                <a:lnTo>
                  <a:pt x="800" y="707"/>
                </a:lnTo>
                <a:lnTo>
                  <a:pt x="800" y="702"/>
                </a:lnTo>
                <a:lnTo>
                  <a:pt x="805" y="696"/>
                </a:lnTo>
                <a:lnTo>
                  <a:pt x="800" y="702"/>
                </a:lnTo>
                <a:lnTo>
                  <a:pt x="800" y="707"/>
                </a:lnTo>
                <a:lnTo>
                  <a:pt x="2276" y="2364"/>
                </a:lnTo>
                <a:lnTo>
                  <a:pt x="800" y="494"/>
                </a:lnTo>
                <a:lnTo>
                  <a:pt x="795" y="499"/>
                </a:lnTo>
                <a:lnTo>
                  <a:pt x="795" y="504"/>
                </a:lnTo>
                <a:lnTo>
                  <a:pt x="795" y="499"/>
                </a:lnTo>
                <a:lnTo>
                  <a:pt x="800" y="499"/>
                </a:lnTo>
                <a:lnTo>
                  <a:pt x="805" y="499"/>
                </a:lnTo>
                <a:lnTo>
                  <a:pt x="805" y="494"/>
                </a:lnTo>
                <a:lnTo>
                  <a:pt x="805" y="489"/>
                </a:lnTo>
                <a:lnTo>
                  <a:pt x="800" y="494"/>
                </a:lnTo>
                <a:lnTo>
                  <a:pt x="2276" y="2364"/>
                </a:lnTo>
                <a:lnTo>
                  <a:pt x="800" y="416"/>
                </a:lnTo>
                <a:lnTo>
                  <a:pt x="795" y="421"/>
                </a:lnTo>
                <a:lnTo>
                  <a:pt x="805" y="416"/>
                </a:lnTo>
                <a:lnTo>
                  <a:pt x="805" y="411"/>
                </a:lnTo>
                <a:lnTo>
                  <a:pt x="800" y="416"/>
                </a:lnTo>
                <a:lnTo>
                  <a:pt x="2276" y="2364"/>
                </a:lnTo>
                <a:lnTo>
                  <a:pt x="800" y="582"/>
                </a:lnTo>
                <a:lnTo>
                  <a:pt x="800" y="577"/>
                </a:lnTo>
                <a:lnTo>
                  <a:pt x="795" y="582"/>
                </a:lnTo>
                <a:lnTo>
                  <a:pt x="790" y="587"/>
                </a:lnTo>
                <a:lnTo>
                  <a:pt x="795" y="587"/>
                </a:lnTo>
                <a:lnTo>
                  <a:pt x="790" y="587"/>
                </a:lnTo>
                <a:lnTo>
                  <a:pt x="795" y="587"/>
                </a:lnTo>
                <a:lnTo>
                  <a:pt x="790" y="587"/>
                </a:lnTo>
                <a:lnTo>
                  <a:pt x="795" y="587"/>
                </a:lnTo>
                <a:lnTo>
                  <a:pt x="800" y="582"/>
                </a:lnTo>
                <a:lnTo>
                  <a:pt x="2276" y="2364"/>
                </a:lnTo>
                <a:lnTo>
                  <a:pt x="795" y="587"/>
                </a:lnTo>
                <a:lnTo>
                  <a:pt x="795" y="582"/>
                </a:lnTo>
                <a:lnTo>
                  <a:pt x="800" y="582"/>
                </a:lnTo>
                <a:lnTo>
                  <a:pt x="795" y="587"/>
                </a:lnTo>
                <a:lnTo>
                  <a:pt x="2276" y="2364"/>
                </a:lnTo>
                <a:lnTo>
                  <a:pt x="483" y="1299"/>
                </a:lnTo>
                <a:lnTo>
                  <a:pt x="489" y="1294"/>
                </a:lnTo>
                <a:lnTo>
                  <a:pt x="489" y="1289"/>
                </a:lnTo>
                <a:lnTo>
                  <a:pt x="483" y="1289"/>
                </a:lnTo>
                <a:lnTo>
                  <a:pt x="478" y="1294"/>
                </a:lnTo>
                <a:lnTo>
                  <a:pt x="473" y="1299"/>
                </a:lnTo>
                <a:lnTo>
                  <a:pt x="478" y="1294"/>
                </a:lnTo>
                <a:lnTo>
                  <a:pt x="478" y="1299"/>
                </a:lnTo>
                <a:lnTo>
                  <a:pt x="483" y="1294"/>
                </a:lnTo>
                <a:lnTo>
                  <a:pt x="483" y="1299"/>
                </a:lnTo>
                <a:lnTo>
                  <a:pt x="2276" y="2364"/>
                </a:lnTo>
                <a:lnTo>
                  <a:pt x="468" y="1278"/>
                </a:lnTo>
                <a:lnTo>
                  <a:pt x="468" y="1273"/>
                </a:lnTo>
                <a:lnTo>
                  <a:pt x="473" y="1273"/>
                </a:lnTo>
                <a:lnTo>
                  <a:pt x="473" y="1268"/>
                </a:lnTo>
                <a:lnTo>
                  <a:pt x="468" y="1263"/>
                </a:lnTo>
                <a:lnTo>
                  <a:pt x="457" y="1268"/>
                </a:lnTo>
                <a:lnTo>
                  <a:pt x="452" y="1273"/>
                </a:lnTo>
                <a:lnTo>
                  <a:pt x="452" y="1278"/>
                </a:lnTo>
                <a:lnTo>
                  <a:pt x="447" y="1283"/>
                </a:lnTo>
                <a:lnTo>
                  <a:pt x="452" y="1283"/>
                </a:lnTo>
                <a:lnTo>
                  <a:pt x="457" y="1283"/>
                </a:lnTo>
                <a:lnTo>
                  <a:pt x="457" y="1289"/>
                </a:lnTo>
                <a:lnTo>
                  <a:pt x="463" y="1289"/>
                </a:lnTo>
                <a:lnTo>
                  <a:pt x="468" y="1283"/>
                </a:lnTo>
                <a:lnTo>
                  <a:pt x="468" y="1278"/>
                </a:lnTo>
                <a:lnTo>
                  <a:pt x="2276" y="2364"/>
                </a:lnTo>
                <a:lnTo>
                  <a:pt x="515" y="1242"/>
                </a:lnTo>
                <a:lnTo>
                  <a:pt x="525" y="1237"/>
                </a:lnTo>
                <a:lnTo>
                  <a:pt x="530" y="1231"/>
                </a:lnTo>
                <a:lnTo>
                  <a:pt x="530" y="1226"/>
                </a:lnTo>
                <a:lnTo>
                  <a:pt x="515" y="1231"/>
                </a:lnTo>
                <a:lnTo>
                  <a:pt x="504" y="1242"/>
                </a:lnTo>
                <a:lnTo>
                  <a:pt x="509" y="1242"/>
                </a:lnTo>
                <a:lnTo>
                  <a:pt x="504" y="1247"/>
                </a:lnTo>
                <a:lnTo>
                  <a:pt x="515" y="1242"/>
                </a:lnTo>
                <a:lnTo>
                  <a:pt x="2276" y="2364"/>
                </a:lnTo>
                <a:lnTo>
                  <a:pt x="457" y="1372"/>
                </a:lnTo>
                <a:lnTo>
                  <a:pt x="463" y="1372"/>
                </a:lnTo>
                <a:lnTo>
                  <a:pt x="463" y="1366"/>
                </a:lnTo>
                <a:lnTo>
                  <a:pt x="457" y="1372"/>
                </a:lnTo>
                <a:lnTo>
                  <a:pt x="2276" y="2364"/>
                </a:lnTo>
                <a:lnTo>
                  <a:pt x="494" y="1330"/>
                </a:lnTo>
                <a:lnTo>
                  <a:pt x="499" y="1325"/>
                </a:lnTo>
                <a:lnTo>
                  <a:pt x="483" y="1335"/>
                </a:lnTo>
                <a:lnTo>
                  <a:pt x="483" y="1330"/>
                </a:lnTo>
                <a:lnTo>
                  <a:pt x="489" y="1330"/>
                </a:lnTo>
                <a:lnTo>
                  <a:pt x="483" y="1335"/>
                </a:lnTo>
                <a:lnTo>
                  <a:pt x="494" y="1330"/>
                </a:lnTo>
                <a:lnTo>
                  <a:pt x="2276" y="2364"/>
                </a:lnTo>
                <a:lnTo>
                  <a:pt x="437" y="1133"/>
                </a:lnTo>
                <a:lnTo>
                  <a:pt x="431" y="1133"/>
                </a:lnTo>
                <a:lnTo>
                  <a:pt x="431" y="1138"/>
                </a:lnTo>
                <a:lnTo>
                  <a:pt x="431" y="1133"/>
                </a:lnTo>
                <a:lnTo>
                  <a:pt x="431" y="1138"/>
                </a:lnTo>
                <a:lnTo>
                  <a:pt x="431" y="1133"/>
                </a:lnTo>
                <a:lnTo>
                  <a:pt x="437" y="1133"/>
                </a:lnTo>
                <a:lnTo>
                  <a:pt x="2276" y="2364"/>
                </a:lnTo>
                <a:lnTo>
                  <a:pt x="457" y="1257"/>
                </a:lnTo>
                <a:lnTo>
                  <a:pt x="463" y="1257"/>
                </a:lnTo>
                <a:lnTo>
                  <a:pt x="463" y="1252"/>
                </a:lnTo>
                <a:lnTo>
                  <a:pt x="457" y="1252"/>
                </a:lnTo>
                <a:lnTo>
                  <a:pt x="457" y="1257"/>
                </a:lnTo>
                <a:lnTo>
                  <a:pt x="457" y="1252"/>
                </a:lnTo>
                <a:lnTo>
                  <a:pt x="457" y="1257"/>
                </a:lnTo>
                <a:lnTo>
                  <a:pt x="2276" y="2364"/>
                </a:lnTo>
                <a:lnTo>
                  <a:pt x="473" y="1283"/>
                </a:lnTo>
                <a:lnTo>
                  <a:pt x="478" y="1283"/>
                </a:lnTo>
                <a:lnTo>
                  <a:pt x="483" y="1278"/>
                </a:lnTo>
                <a:lnTo>
                  <a:pt x="483" y="1273"/>
                </a:lnTo>
                <a:lnTo>
                  <a:pt x="478" y="1273"/>
                </a:lnTo>
                <a:lnTo>
                  <a:pt x="468" y="1283"/>
                </a:lnTo>
                <a:lnTo>
                  <a:pt x="473" y="1283"/>
                </a:lnTo>
                <a:lnTo>
                  <a:pt x="2276" y="2364"/>
                </a:lnTo>
                <a:lnTo>
                  <a:pt x="416" y="1315"/>
                </a:lnTo>
                <a:lnTo>
                  <a:pt x="411" y="1315"/>
                </a:lnTo>
                <a:lnTo>
                  <a:pt x="411" y="1320"/>
                </a:lnTo>
                <a:lnTo>
                  <a:pt x="416" y="1315"/>
                </a:lnTo>
                <a:lnTo>
                  <a:pt x="2276" y="2364"/>
                </a:lnTo>
                <a:lnTo>
                  <a:pt x="499" y="1346"/>
                </a:lnTo>
                <a:lnTo>
                  <a:pt x="504" y="1346"/>
                </a:lnTo>
                <a:lnTo>
                  <a:pt x="499" y="1341"/>
                </a:lnTo>
                <a:lnTo>
                  <a:pt x="494" y="1346"/>
                </a:lnTo>
                <a:lnTo>
                  <a:pt x="499" y="1346"/>
                </a:lnTo>
                <a:lnTo>
                  <a:pt x="2276" y="2364"/>
                </a:lnTo>
                <a:lnTo>
                  <a:pt x="587" y="1221"/>
                </a:lnTo>
                <a:lnTo>
                  <a:pt x="598" y="1221"/>
                </a:lnTo>
                <a:lnTo>
                  <a:pt x="603" y="1211"/>
                </a:lnTo>
                <a:lnTo>
                  <a:pt x="598" y="1211"/>
                </a:lnTo>
                <a:lnTo>
                  <a:pt x="592" y="1221"/>
                </a:lnTo>
                <a:lnTo>
                  <a:pt x="587" y="1221"/>
                </a:lnTo>
                <a:lnTo>
                  <a:pt x="2276" y="2364"/>
                </a:lnTo>
                <a:lnTo>
                  <a:pt x="187" y="1335"/>
                </a:lnTo>
                <a:lnTo>
                  <a:pt x="192" y="1335"/>
                </a:lnTo>
                <a:lnTo>
                  <a:pt x="192" y="1341"/>
                </a:lnTo>
                <a:lnTo>
                  <a:pt x="192" y="1335"/>
                </a:lnTo>
                <a:lnTo>
                  <a:pt x="192" y="1341"/>
                </a:lnTo>
                <a:lnTo>
                  <a:pt x="192" y="1335"/>
                </a:lnTo>
                <a:lnTo>
                  <a:pt x="192" y="1341"/>
                </a:lnTo>
                <a:lnTo>
                  <a:pt x="198" y="1335"/>
                </a:lnTo>
                <a:lnTo>
                  <a:pt x="198" y="1341"/>
                </a:lnTo>
                <a:lnTo>
                  <a:pt x="198" y="1335"/>
                </a:lnTo>
                <a:lnTo>
                  <a:pt x="203" y="1335"/>
                </a:lnTo>
                <a:lnTo>
                  <a:pt x="208" y="1335"/>
                </a:lnTo>
                <a:lnTo>
                  <a:pt x="208" y="1325"/>
                </a:lnTo>
                <a:lnTo>
                  <a:pt x="213" y="1330"/>
                </a:lnTo>
                <a:lnTo>
                  <a:pt x="208" y="1325"/>
                </a:lnTo>
                <a:lnTo>
                  <a:pt x="213" y="1325"/>
                </a:lnTo>
                <a:lnTo>
                  <a:pt x="213" y="1320"/>
                </a:lnTo>
                <a:lnTo>
                  <a:pt x="208" y="1320"/>
                </a:lnTo>
                <a:lnTo>
                  <a:pt x="213" y="1320"/>
                </a:lnTo>
                <a:lnTo>
                  <a:pt x="208" y="1320"/>
                </a:lnTo>
                <a:lnTo>
                  <a:pt x="208" y="1315"/>
                </a:lnTo>
                <a:lnTo>
                  <a:pt x="203" y="1315"/>
                </a:lnTo>
                <a:lnTo>
                  <a:pt x="198" y="1315"/>
                </a:lnTo>
                <a:lnTo>
                  <a:pt x="198" y="1320"/>
                </a:lnTo>
                <a:lnTo>
                  <a:pt x="198" y="1315"/>
                </a:lnTo>
                <a:lnTo>
                  <a:pt x="192" y="1320"/>
                </a:lnTo>
                <a:lnTo>
                  <a:pt x="187" y="1320"/>
                </a:lnTo>
                <a:lnTo>
                  <a:pt x="187" y="1325"/>
                </a:lnTo>
                <a:lnTo>
                  <a:pt x="182" y="1330"/>
                </a:lnTo>
                <a:lnTo>
                  <a:pt x="187" y="1330"/>
                </a:lnTo>
                <a:lnTo>
                  <a:pt x="182" y="1330"/>
                </a:lnTo>
                <a:lnTo>
                  <a:pt x="187" y="1330"/>
                </a:lnTo>
                <a:lnTo>
                  <a:pt x="182" y="1335"/>
                </a:lnTo>
                <a:lnTo>
                  <a:pt x="187" y="1330"/>
                </a:lnTo>
                <a:lnTo>
                  <a:pt x="182" y="1335"/>
                </a:lnTo>
                <a:lnTo>
                  <a:pt x="187" y="1335"/>
                </a:lnTo>
                <a:lnTo>
                  <a:pt x="182" y="1335"/>
                </a:lnTo>
                <a:lnTo>
                  <a:pt x="187" y="1335"/>
                </a:lnTo>
                <a:lnTo>
                  <a:pt x="2276" y="2364"/>
                </a:lnTo>
                <a:lnTo>
                  <a:pt x="613" y="1148"/>
                </a:lnTo>
                <a:lnTo>
                  <a:pt x="608" y="1148"/>
                </a:lnTo>
                <a:lnTo>
                  <a:pt x="608" y="1153"/>
                </a:lnTo>
                <a:lnTo>
                  <a:pt x="613" y="1148"/>
                </a:lnTo>
                <a:lnTo>
                  <a:pt x="2276" y="2364"/>
                </a:lnTo>
                <a:lnTo>
                  <a:pt x="530" y="1252"/>
                </a:lnTo>
                <a:lnTo>
                  <a:pt x="535" y="1252"/>
                </a:lnTo>
                <a:lnTo>
                  <a:pt x="541" y="1247"/>
                </a:lnTo>
                <a:lnTo>
                  <a:pt x="541" y="1242"/>
                </a:lnTo>
                <a:lnTo>
                  <a:pt x="530" y="1252"/>
                </a:lnTo>
                <a:lnTo>
                  <a:pt x="2276" y="2364"/>
                </a:lnTo>
                <a:lnTo>
                  <a:pt x="805" y="655"/>
                </a:lnTo>
                <a:lnTo>
                  <a:pt x="800" y="660"/>
                </a:lnTo>
                <a:lnTo>
                  <a:pt x="800" y="655"/>
                </a:lnTo>
                <a:lnTo>
                  <a:pt x="805" y="655"/>
                </a:lnTo>
                <a:lnTo>
                  <a:pt x="2276" y="2364"/>
                </a:lnTo>
                <a:lnTo>
                  <a:pt x="629" y="1128"/>
                </a:lnTo>
                <a:lnTo>
                  <a:pt x="624" y="1128"/>
                </a:lnTo>
                <a:lnTo>
                  <a:pt x="624" y="1133"/>
                </a:lnTo>
                <a:lnTo>
                  <a:pt x="629" y="1128"/>
                </a:lnTo>
                <a:lnTo>
                  <a:pt x="2276" y="2364"/>
                </a:lnTo>
                <a:lnTo>
                  <a:pt x="733" y="1133"/>
                </a:lnTo>
                <a:lnTo>
                  <a:pt x="738" y="1128"/>
                </a:lnTo>
                <a:lnTo>
                  <a:pt x="733" y="1128"/>
                </a:lnTo>
                <a:lnTo>
                  <a:pt x="728" y="1133"/>
                </a:lnTo>
                <a:lnTo>
                  <a:pt x="733" y="1133"/>
                </a:lnTo>
                <a:lnTo>
                  <a:pt x="2276" y="2364"/>
                </a:lnTo>
                <a:lnTo>
                  <a:pt x="608" y="1195"/>
                </a:lnTo>
                <a:lnTo>
                  <a:pt x="603" y="1200"/>
                </a:lnTo>
                <a:lnTo>
                  <a:pt x="608" y="1200"/>
                </a:lnTo>
                <a:lnTo>
                  <a:pt x="603" y="1200"/>
                </a:lnTo>
                <a:lnTo>
                  <a:pt x="608" y="1195"/>
                </a:lnTo>
                <a:lnTo>
                  <a:pt x="2276" y="2364"/>
                </a:lnTo>
                <a:lnTo>
                  <a:pt x="582" y="1221"/>
                </a:lnTo>
                <a:lnTo>
                  <a:pt x="577" y="1221"/>
                </a:lnTo>
                <a:lnTo>
                  <a:pt x="566" y="1231"/>
                </a:lnTo>
                <a:lnTo>
                  <a:pt x="572" y="1231"/>
                </a:lnTo>
                <a:lnTo>
                  <a:pt x="582" y="1226"/>
                </a:lnTo>
                <a:lnTo>
                  <a:pt x="582" y="1221"/>
                </a:lnTo>
                <a:lnTo>
                  <a:pt x="2276" y="2364"/>
                </a:lnTo>
                <a:lnTo>
                  <a:pt x="629" y="1179"/>
                </a:lnTo>
                <a:lnTo>
                  <a:pt x="629" y="1174"/>
                </a:lnTo>
                <a:lnTo>
                  <a:pt x="618" y="1179"/>
                </a:lnTo>
                <a:lnTo>
                  <a:pt x="618" y="1185"/>
                </a:lnTo>
                <a:lnTo>
                  <a:pt x="624" y="1179"/>
                </a:lnTo>
                <a:lnTo>
                  <a:pt x="624" y="1185"/>
                </a:lnTo>
                <a:lnTo>
                  <a:pt x="624" y="1179"/>
                </a:lnTo>
                <a:lnTo>
                  <a:pt x="629" y="1179"/>
                </a:lnTo>
                <a:lnTo>
                  <a:pt x="2276" y="2364"/>
                </a:lnTo>
                <a:lnTo>
                  <a:pt x="3912" y="192"/>
                </a:lnTo>
                <a:lnTo>
                  <a:pt x="3912" y="187"/>
                </a:lnTo>
                <a:lnTo>
                  <a:pt x="3907" y="182"/>
                </a:lnTo>
                <a:lnTo>
                  <a:pt x="3902" y="182"/>
                </a:lnTo>
                <a:lnTo>
                  <a:pt x="3902" y="187"/>
                </a:lnTo>
                <a:lnTo>
                  <a:pt x="3907" y="192"/>
                </a:lnTo>
                <a:lnTo>
                  <a:pt x="3912" y="192"/>
                </a:lnTo>
                <a:lnTo>
                  <a:pt x="2276" y="2364"/>
                </a:lnTo>
                <a:lnTo>
                  <a:pt x="3886" y="130"/>
                </a:lnTo>
                <a:lnTo>
                  <a:pt x="3886" y="125"/>
                </a:lnTo>
                <a:lnTo>
                  <a:pt x="3881" y="130"/>
                </a:lnTo>
                <a:lnTo>
                  <a:pt x="3886" y="130"/>
                </a:lnTo>
                <a:lnTo>
                  <a:pt x="2276" y="2364"/>
                </a:lnTo>
                <a:lnTo>
                  <a:pt x="3860" y="109"/>
                </a:lnTo>
                <a:lnTo>
                  <a:pt x="3860" y="104"/>
                </a:lnTo>
                <a:lnTo>
                  <a:pt x="3865" y="104"/>
                </a:lnTo>
                <a:lnTo>
                  <a:pt x="3865" y="109"/>
                </a:lnTo>
                <a:lnTo>
                  <a:pt x="3865" y="114"/>
                </a:lnTo>
                <a:lnTo>
                  <a:pt x="3871" y="109"/>
                </a:lnTo>
                <a:lnTo>
                  <a:pt x="3871" y="114"/>
                </a:lnTo>
                <a:lnTo>
                  <a:pt x="3871" y="109"/>
                </a:lnTo>
                <a:lnTo>
                  <a:pt x="3876" y="109"/>
                </a:lnTo>
                <a:lnTo>
                  <a:pt x="3871" y="109"/>
                </a:lnTo>
                <a:lnTo>
                  <a:pt x="3876" y="104"/>
                </a:lnTo>
                <a:lnTo>
                  <a:pt x="3871" y="104"/>
                </a:lnTo>
                <a:lnTo>
                  <a:pt x="3865" y="99"/>
                </a:lnTo>
                <a:lnTo>
                  <a:pt x="3860" y="104"/>
                </a:lnTo>
                <a:lnTo>
                  <a:pt x="3855" y="104"/>
                </a:lnTo>
                <a:lnTo>
                  <a:pt x="3860" y="109"/>
                </a:lnTo>
                <a:lnTo>
                  <a:pt x="2276" y="2364"/>
                </a:lnTo>
                <a:lnTo>
                  <a:pt x="3840" y="89"/>
                </a:lnTo>
                <a:lnTo>
                  <a:pt x="3845" y="89"/>
                </a:lnTo>
                <a:lnTo>
                  <a:pt x="3845" y="83"/>
                </a:lnTo>
                <a:lnTo>
                  <a:pt x="3845" y="78"/>
                </a:lnTo>
                <a:lnTo>
                  <a:pt x="3840" y="78"/>
                </a:lnTo>
                <a:lnTo>
                  <a:pt x="3834" y="89"/>
                </a:lnTo>
                <a:lnTo>
                  <a:pt x="3840" y="89"/>
                </a:lnTo>
                <a:lnTo>
                  <a:pt x="2276" y="2364"/>
                </a:lnTo>
                <a:lnTo>
                  <a:pt x="3798" y="57"/>
                </a:lnTo>
                <a:lnTo>
                  <a:pt x="3803" y="52"/>
                </a:lnTo>
                <a:lnTo>
                  <a:pt x="3803" y="57"/>
                </a:lnTo>
                <a:lnTo>
                  <a:pt x="3808" y="52"/>
                </a:lnTo>
                <a:lnTo>
                  <a:pt x="3814" y="52"/>
                </a:lnTo>
                <a:lnTo>
                  <a:pt x="3814" y="47"/>
                </a:lnTo>
                <a:lnTo>
                  <a:pt x="3819" y="42"/>
                </a:lnTo>
                <a:lnTo>
                  <a:pt x="3814" y="42"/>
                </a:lnTo>
                <a:lnTo>
                  <a:pt x="3819" y="37"/>
                </a:lnTo>
                <a:lnTo>
                  <a:pt x="3814" y="37"/>
                </a:lnTo>
                <a:lnTo>
                  <a:pt x="3819" y="31"/>
                </a:lnTo>
                <a:lnTo>
                  <a:pt x="3814" y="37"/>
                </a:lnTo>
                <a:lnTo>
                  <a:pt x="3814" y="31"/>
                </a:lnTo>
                <a:lnTo>
                  <a:pt x="3808" y="37"/>
                </a:lnTo>
                <a:lnTo>
                  <a:pt x="3803" y="37"/>
                </a:lnTo>
                <a:lnTo>
                  <a:pt x="3803" y="42"/>
                </a:lnTo>
                <a:lnTo>
                  <a:pt x="3798" y="42"/>
                </a:lnTo>
                <a:lnTo>
                  <a:pt x="3798" y="47"/>
                </a:lnTo>
                <a:lnTo>
                  <a:pt x="3798" y="52"/>
                </a:lnTo>
                <a:lnTo>
                  <a:pt x="3798" y="57"/>
                </a:lnTo>
                <a:lnTo>
                  <a:pt x="2276" y="2364"/>
                </a:lnTo>
                <a:lnTo>
                  <a:pt x="3829" y="156"/>
                </a:lnTo>
                <a:lnTo>
                  <a:pt x="3829" y="151"/>
                </a:lnTo>
                <a:lnTo>
                  <a:pt x="3834" y="151"/>
                </a:lnTo>
                <a:lnTo>
                  <a:pt x="3829" y="146"/>
                </a:lnTo>
                <a:lnTo>
                  <a:pt x="3834" y="146"/>
                </a:lnTo>
                <a:lnTo>
                  <a:pt x="3829" y="146"/>
                </a:lnTo>
                <a:lnTo>
                  <a:pt x="3829" y="140"/>
                </a:lnTo>
                <a:lnTo>
                  <a:pt x="3824" y="146"/>
                </a:lnTo>
                <a:lnTo>
                  <a:pt x="3824" y="151"/>
                </a:lnTo>
                <a:lnTo>
                  <a:pt x="3829" y="151"/>
                </a:lnTo>
                <a:lnTo>
                  <a:pt x="3829" y="156"/>
                </a:lnTo>
                <a:lnTo>
                  <a:pt x="2276" y="2364"/>
                </a:lnTo>
                <a:lnTo>
                  <a:pt x="3969" y="94"/>
                </a:lnTo>
                <a:lnTo>
                  <a:pt x="3969" y="89"/>
                </a:lnTo>
                <a:lnTo>
                  <a:pt x="3975" y="89"/>
                </a:lnTo>
                <a:lnTo>
                  <a:pt x="3969" y="89"/>
                </a:lnTo>
                <a:lnTo>
                  <a:pt x="3969" y="94"/>
                </a:lnTo>
                <a:lnTo>
                  <a:pt x="2276" y="2364"/>
                </a:lnTo>
                <a:lnTo>
                  <a:pt x="4333" y="2094"/>
                </a:lnTo>
                <a:lnTo>
                  <a:pt x="4338" y="2094"/>
                </a:lnTo>
                <a:lnTo>
                  <a:pt x="4343" y="2094"/>
                </a:lnTo>
                <a:lnTo>
                  <a:pt x="4343" y="2099"/>
                </a:lnTo>
                <a:lnTo>
                  <a:pt x="4349" y="2104"/>
                </a:lnTo>
                <a:lnTo>
                  <a:pt x="4354" y="2104"/>
                </a:lnTo>
                <a:lnTo>
                  <a:pt x="4359" y="2104"/>
                </a:lnTo>
                <a:lnTo>
                  <a:pt x="4354" y="2099"/>
                </a:lnTo>
                <a:lnTo>
                  <a:pt x="4359" y="2094"/>
                </a:lnTo>
                <a:lnTo>
                  <a:pt x="4364" y="2094"/>
                </a:lnTo>
                <a:lnTo>
                  <a:pt x="4354" y="2089"/>
                </a:lnTo>
                <a:lnTo>
                  <a:pt x="4359" y="2089"/>
                </a:lnTo>
                <a:lnTo>
                  <a:pt x="4364" y="2083"/>
                </a:lnTo>
                <a:lnTo>
                  <a:pt x="4364" y="2078"/>
                </a:lnTo>
                <a:lnTo>
                  <a:pt x="4354" y="2089"/>
                </a:lnTo>
                <a:lnTo>
                  <a:pt x="4349" y="2083"/>
                </a:lnTo>
                <a:lnTo>
                  <a:pt x="4349" y="2078"/>
                </a:lnTo>
                <a:lnTo>
                  <a:pt x="4349" y="2083"/>
                </a:lnTo>
                <a:lnTo>
                  <a:pt x="4343" y="2083"/>
                </a:lnTo>
                <a:lnTo>
                  <a:pt x="4343" y="2089"/>
                </a:lnTo>
                <a:lnTo>
                  <a:pt x="4333" y="2094"/>
                </a:lnTo>
                <a:lnTo>
                  <a:pt x="2276" y="2364"/>
                </a:lnTo>
                <a:lnTo>
                  <a:pt x="4369" y="2115"/>
                </a:lnTo>
                <a:lnTo>
                  <a:pt x="4364" y="2120"/>
                </a:lnTo>
                <a:lnTo>
                  <a:pt x="4354" y="2130"/>
                </a:lnTo>
                <a:lnTo>
                  <a:pt x="4354" y="2135"/>
                </a:lnTo>
                <a:lnTo>
                  <a:pt x="4354" y="2141"/>
                </a:lnTo>
                <a:lnTo>
                  <a:pt x="4338" y="2146"/>
                </a:lnTo>
                <a:lnTo>
                  <a:pt x="4349" y="2146"/>
                </a:lnTo>
                <a:lnTo>
                  <a:pt x="4354" y="2146"/>
                </a:lnTo>
                <a:lnTo>
                  <a:pt x="4354" y="2156"/>
                </a:lnTo>
                <a:lnTo>
                  <a:pt x="4359" y="2167"/>
                </a:lnTo>
                <a:lnTo>
                  <a:pt x="4364" y="2167"/>
                </a:lnTo>
                <a:lnTo>
                  <a:pt x="4364" y="2161"/>
                </a:lnTo>
                <a:lnTo>
                  <a:pt x="4369" y="2172"/>
                </a:lnTo>
                <a:lnTo>
                  <a:pt x="4380" y="2182"/>
                </a:lnTo>
                <a:lnTo>
                  <a:pt x="4385" y="2182"/>
                </a:lnTo>
                <a:lnTo>
                  <a:pt x="4395" y="2172"/>
                </a:lnTo>
                <a:lnTo>
                  <a:pt x="4390" y="2167"/>
                </a:lnTo>
                <a:lnTo>
                  <a:pt x="4385" y="2156"/>
                </a:lnTo>
                <a:lnTo>
                  <a:pt x="4385" y="2151"/>
                </a:lnTo>
                <a:lnTo>
                  <a:pt x="4390" y="2151"/>
                </a:lnTo>
                <a:lnTo>
                  <a:pt x="4395" y="2151"/>
                </a:lnTo>
                <a:lnTo>
                  <a:pt x="4395" y="2141"/>
                </a:lnTo>
                <a:lnTo>
                  <a:pt x="4385" y="2141"/>
                </a:lnTo>
                <a:lnTo>
                  <a:pt x="4390" y="2130"/>
                </a:lnTo>
                <a:lnTo>
                  <a:pt x="4395" y="2130"/>
                </a:lnTo>
                <a:lnTo>
                  <a:pt x="4395" y="2120"/>
                </a:lnTo>
                <a:lnTo>
                  <a:pt x="4375" y="2130"/>
                </a:lnTo>
                <a:lnTo>
                  <a:pt x="4375" y="2120"/>
                </a:lnTo>
                <a:lnTo>
                  <a:pt x="4375" y="2115"/>
                </a:lnTo>
                <a:lnTo>
                  <a:pt x="4369" y="2115"/>
                </a:lnTo>
                <a:lnTo>
                  <a:pt x="2276" y="2364"/>
                </a:lnTo>
                <a:lnTo>
                  <a:pt x="3315" y="899"/>
                </a:lnTo>
                <a:lnTo>
                  <a:pt x="3315" y="878"/>
                </a:lnTo>
                <a:lnTo>
                  <a:pt x="3310" y="857"/>
                </a:lnTo>
                <a:lnTo>
                  <a:pt x="3299" y="852"/>
                </a:lnTo>
                <a:lnTo>
                  <a:pt x="3284" y="842"/>
                </a:lnTo>
                <a:lnTo>
                  <a:pt x="3289" y="857"/>
                </a:lnTo>
                <a:lnTo>
                  <a:pt x="3294" y="889"/>
                </a:lnTo>
                <a:lnTo>
                  <a:pt x="3299" y="899"/>
                </a:lnTo>
                <a:lnTo>
                  <a:pt x="3304" y="904"/>
                </a:lnTo>
                <a:lnTo>
                  <a:pt x="3315" y="904"/>
                </a:lnTo>
                <a:lnTo>
                  <a:pt x="3315" y="899"/>
                </a:lnTo>
                <a:lnTo>
                  <a:pt x="2276" y="2364"/>
                </a:lnTo>
                <a:lnTo>
                  <a:pt x="3200" y="977"/>
                </a:lnTo>
                <a:lnTo>
                  <a:pt x="3206" y="992"/>
                </a:lnTo>
                <a:lnTo>
                  <a:pt x="3211" y="1003"/>
                </a:lnTo>
                <a:lnTo>
                  <a:pt x="3216" y="998"/>
                </a:lnTo>
                <a:lnTo>
                  <a:pt x="3226" y="972"/>
                </a:lnTo>
                <a:lnTo>
                  <a:pt x="3226" y="961"/>
                </a:lnTo>
                <a:lnTo>
                  <a:pt x="3206" y="946"/>
                </a:lnTo>
                <a:lnTo>
                  <a:pt x="3195" y="946"/>
                </a:lnTo>
                <a:lnTo>
                  <a:pt x="3190" y="946"/>
                </a:lnTo>
                <a:lnTo>
                  <a:pt x="3190" y="961"/>
                </a:lnTo>
                <a:lnTo>
                  <a:pt x="3200" y="977"/>
                </a:lnTo>
                <a:lnTo>
                  <a:pt x="2276" y="2364"/>
                </a:lnTo>
                <a:lnTo>
                  <a:pt x="3190" y="847"/>
                </a:lnTo>
                <a:lnTo>
                  <a:pt x="3195" y="857"/>
                </a:lnTo>
                <a:lnTo>
                  <a:pt x="3200" y="857"/>
                </a:lnTo>
                <a:lnTo>
                  <a:pt x="3200" y="852"/>
                </a:lnTo>
                <a:lnTo>
                  <a:pt x="3200" y="837"/>
                </a:lnTo>
                <a:lnTo>
                  <a:pt x="3195" y="831"/>
                </a:lnTo>
                <a:lnTo>
                  <a:pt x="3190" y="837"/>
                </a:lnTo>
                <a:lnTo>
                  <a:pt x="3185" y="842"/>
                </a:lnTo>
                <a:lnTo>
                  <a:pt x="3190" y="847"/>
                </a:lnTo>
                <a:lnTo>
                  <a:pt x="2276" y="2364"/>
                </a:lnTo>
                <a:lnTo>
                  <a:pt x="4369" y="2244"/>
                </a:lnTo>
                <a:lnTo>
                  <a:pt x="4364" y="2239"/>
                </a:lnTo>
                <a:lnTo>
                  <a:pt x="4359" y="2244"/>
                </a:lnTo>
                <a:lnTo>
                  <a:pt x="4354" y="2276"/>
                </a:lnTo>
                <a:lnTo>
                  <a:pt x="4349" y="2354"/>
                </a:lnTo>
                <a:lnTo>
                  <a:pt x="4349" y="2359"/>
                </a:lnTo>
                <a:lnTo>
                  <a:pt x="4354" y="2359"/>
                </a:lnTo>
                <a:lnTo>
                  <a:pt x="4369" y="2338"/>
                </a:lnTo>
                <a:lnTo>
                  <a:pt x="4375" y="2333"/>
                </a:lnTo>
                <a:lnTo>
                  <a:pt x="4375" y="2328"/>
                </a:lnTo>
                <a:lnTo>
                  <a:pt x="4369" y="2322"/>
                </a:lnTo>
                <a:lnTo>
                  <a:pt x="4369" y="2307"/>
                </a:lnTo>
                <a:lnTo>
                  <a:pt x="4369" y="2276"/>
                </a:lnTo>
                <a:lnTo>
                  <a:pt x="4369" y="2244"/>
                </a:lnTo>
                <a:lnTo>
                  <a:pt x="2276" y="2364"/>
                </a:lnTo>
                <a:lnTo>
                  <a:pt x="4385" y="1824"/>
                </a:lnTo>
                <a:lnTo>
                  <a:pt x="4380" y="1813"/>
                </a:lnTo>
                <a:lnTo>
                  <a:pt x="4380" y="1818"/>
                </a:lnTo>
                <a:lnTo>
                  <a:pt x="4369" y="1824"/>
                </a:lnTo>
                <a:lnTo>
                  <a:pt x="4369" y="1834"/>
                </a:lnTo>
                <a:lnTo>
                  <a:pt x="4375" y="1839"/>
                </a:lnTo>
                <a:lnTo>
                  <a:pt x="4390" y="1855"/>
                </a:lnTo>
                <a:lnTo>
                  <a:pt x="4395" y="1855"/>
                </a:lnTo>
                <a:lnTo>
                  <a:pt x="4395" y="1850"/>
                </a:lnTo>
                <a:lnTo>
                  <a:pt x="4380" y="1834"/>
                </a:lnTo>
                <a:lnTo>
                  <a:pt x="4375" y="1829"/>
                </a:lnTo>
                <a:lnTo>
                  <a:pt x="4380" y="1829"/>
                </a:lnTo>
                <a:lnTo>
                  <a:pt x="4385" y="1824"/>
                </a:lnTo>
                <a:lnTo>
                  <a:pt x="2276" y="2364"/>
                </a:lnTo>
                <a:lnTo>
                  <a:pt x="4380" y="385"/>
                </a:lnTo>
                <a:lnTo>
                  <a:pt x="4375" y="395"/>
                </a:lnTo>
                <a:lnTo>
                  <a:pt x="4380" y="405"/>
                </a:lnTo>
                <a:lnTo>
                  <a:pt x="4395" y="411"/>
                </a:lnTo>
                <a:lnTo>
                  <a:pt x="4395" y="353"/>
                </a:lnTo>
                <a:lnTo>
                  <a:pt x="4385" y="369"/>
                </a:lnTo>
                <a:lnTo>
                  <a:pt x="4380" y="385"/>
                </a:lnTo>
                <a:lnTo>
                  <a:pt x="2276" y="2364"/>
                </a:lnTo>
                <a:lnTo>
                  <a:pt x="4395" y="1434"/>
                </a:lnTo>
                <a:lnTo>
                  <a:pt x="4395" y="1424"/>
                </a:lnTo>
                <a:lnTo>
                  <a:pt x="4390" y="1424"/>
                </a:lnTo>
                <a:lnTo>
                  <a:pt x="4395" y="1434"/>
                </a:lnTo>
                <a:lnTo>
                  <a:pt x="2276" y="2364"/>
                </a:lnTo>
                <a:lnTo>
                  <a:pt x="3206" y="868"/>
                </a:lnTo>
                <a:lnTo>
                  <a:pt x="3216" y="868"/>
                </a:lnTo>
                <a:lnTo>
                  <a:pt x="3221" y="868"/>
                </a:lnTo>
                <a:lnTo>
                  <a:pt x="3216" y="863"/>
                </a:lnTo>
                <a:lnTo>
                  <a:pt x="3211" y="863"/>
                </a:lnTo>
                <a:lnTo>
                  <a:pt x="3221" y="857"/>
                </a:lnTo>
                <a:lnTo>
                  <a:pt x="3226" y="857"/>
                </a:lnTo>
                <a:lnTo>
                  <a:pt x="3221" y="852"/>
                </a:lnTo>
                <a:lnTo>
                  <a:pt x="3216" y="852"/>
                </a:lnTo>
                <a:lnTo>
                  <a:pt x="3216" y="847"/>
                </a:lnTo>
                <a:lnTo>
                  <a:pt x="3211" y="847"/>
                </a:lnTo>
                <a:lnTo>
                  <a:pt x="3211" y="852"/>
                </a:lnTo>
                <a:lnTo>
                  <a:pt x="3211" y="857"/>
                </a:lnTo>
                <a:lnTo>
                  <a:pt x="3206" y="863"/>
                </a:lnTo>
                <a:lnTo>
                  <a:pt x="3206" y="868"/>
                </a:lnTo>
                <a:lnTo>
                  <a:pt x="2276" y="2364"/>
                </a:lnTo>
                <a:lnTo>
                  <a:pt x="4375" y="1107"/>
                </a:lnTo>
                <a:lnTo>
                  <a:pt x="4380" y="1117"/>
                </a:lnTo>
                <a:lnTo>
                  <a:pt x="4390" y="1133"/>
                </a:lnTo>
                <a:lnTo>
                  <a:pt x="4390" y="1153"/>
                </a:lnTo>
                <a:lnTo>
                  <a:pt x="4375" y="1153"/>
                </a:lnTo>
                <a:lnTo>
                  <a:pt x="4369" y="1159"/>
                </a:lnTo>
                <a:lnTo>
                  <a:pt x="4375" y="1179"/>
                </a:lnTo>
                <a:lnTo>
                  <a:pt x="4380" y="1190"/>
                </a:lnTo>
                <a:lnTo>
                  <a:pt x="4395" y="1190"/>
                </a:lnTo>
                <a:lnTo>
                  <a:pt x="4395" y="1081"/>
                </a:lnTo>
                <a:lnTo>
                  <a:pt x="4375" y="1091"/>
                </a:lnTo>
                <a:lnTo>
                  <a:pt x="4369" y="1096"/>
                </a:lnTo>
                <a:lnTo>
                  <a:pt x="4375" y="1107"/>
                </a:lnTo>
                <a:lnTo>
                  <a:pt x="2276" y="2364"/>
                </a:lnTo>
                <a:lnTo>
                  <a:pt x="4390" y="2276"/>
                </a:lnTo>
                <a:lnTo>
                  <a:pt x="4395" y="2276"/>
                </a:lnTo>
                <a:lnTo>
                  <a:pt x="4395" y="2250"/>
                </a:lnTo>
                <a:lnTo>
                  <a:pt x="4385" y="2255"/>
                </a:lnTo>
                <a:lnTo>
                  <a:pt x="4380" y="2265"/>
                </a:lnTo>
                <a:lnTo>
                  <a:pt x="4385" y="2276"/>
                </a:lnTo>
                <a:lnTo>
                  <a:pt x="4385" y="2281"/>
                </a:lnTo>
                <a:lnTo>
                  <a:pt x="4390" y="2276"/>
                </a:lnTo>
                <a:lnTo>
                  <a:pt x="2276" y="2364"/>
                </a:lnTo>
                <a:lnTo>
                  <a:pt x="4177" y="1086"/>
                </a:lnTo>
                <a:lnTo>
                  <a:pt x="4177" y="1107"/>
                </a:lnTo>
                <a:lnTo>
                  <a:pt x="4182" y="1091"/>
                </a:lnTo>
                <a:lnTo>
                  <a:pt x="4177" y="1086"/>
                </a:lnTo>
                <a:lnTo>
                  <a:pt x="2276" y="2364"/>
                </a:lnTo>
                <a:lnTo>
                  <a:pt x="4240" y="972"/>
                </a:lnTo>
                <a:lnTo>
                  <a:pt x="4229" y="966"/>
                </a:lnTo>
                <a:lnTo>
                  <a:pt x="4229" y="972"/>
                </a:lnTo>
                <a:lnTo>
                  <a:pt x="4234" y="982"/>
                </a:lnTo>
                <a:lnTo>
                  <a:pt x="4234" y="987"/>
                </a:lnTo>
                <a:lnTo>
                  <a:pt x="4240" y="998"/>
                </a:lnTo>
                <a:lnTo>
                  <a:pt x="4240" y="1008"/>
                </a:lnTo>
                <a:lnTo>
                  <a:pt x="4240" y="1013"/>
                </a:lnTo>
                <a:lnTo>
                  <a:pt x="4240" y="1018"/>
                </a:lnTo>
                <a:lnTo>
                  <a:pt x="4240" y="1013"/>
                </a:lnTo>
                <a:lnTo>
                  <a:pt x="4240" y="972"/>
                </a:lnTo>
                <a:lnTo>
                  <a:pt x="2276" y="2364"/>
                </a:lnTo>
                <a:lnTo>
                  <a:pt x="4224" y="998"/>
                </a:lnTo>
                <a:lnTo>
                  <a:pt x="4219" y="1013"/>
                </a:lnTo>
                <a:lnTo>
                  <a:pt x="4214" y="1070"/>
                </a:lnTo>
                <a:lnTo>
                  <a:pt x="4214" y="1086"/>
                </a:lnTo>
                <a:lnTo>
                  <a:pt x="4219" y="1086"/>
                </a:lnTo>
                <a:lnTo>
                  <a:pt x="4224" y="998"/>
                </a:lnTo>
                <a:lnTo>
                  <a:pt x="2276" y="2364"/>
                </a:lnTo>
                <a:lnTo>
                  <a:pt x="4234" y="1065"/>
                </a:lnTo>
                <a:lnTo>
                  <a:pt x="4240" y="1055"/>
                </a:lnTo>
                <a:lnTo>
                  <a:pt x="4234" y="1024"/>
                </a:lnTo>
                <a:lnTo>
                  <a:pt x="4234" y="1018"/>
                </a:lnTo>
                <a:lnTo>
                  <a:pt x="4229" y="1039"/>
                </a:lnTo>
                <a:lnTo>
                  <a:pt x="4219" y="1070"/>
                </a:lnTo>
                <a:lnTo>
                  <a:pt x="4219" y="1086"/>
                </a:lnTo>
                <a:lnTo>
                  <a:pt x="4229" y="1081"/>
                </a:lnTo>
                <a:lnTo>
                  <a:pt x="4229" y="1091"/>
                </a:lnTo>
                <a:lnTo>
                  <a:pt x="4229" y="1102"/>
                </a:lnTo>
                <a:lnTo>
                  <a:pt x="4229" y="1096"/>
                </a:lnTo>
                <a:lnTo>
                  <a:pt x="4234" y="1065"/>
                </a:lnTo>
                <a:lnTo>
                  <a:pt x="2276" y="2364"/>
                </a:lnTo>
                <a:lnTo>
                  <a:pt x="4156" y="1003"/>
                </a:lnTo>
                <a:lnTo>
                  <a:pt x="4162" y="1013"/>
                </a:lnTo>
                <a:lnTo>
                  <a:pt x="4162" y="1003"/>
                </a:lnTo>
                <a:lnTo>
                  <a:pt x="4162" y="998"/>
                </a:lnTo>
                <a:lnTo>
                  <a:pt x="4156" y="1003"/>
                </a:lnTo>
                <a:lnTo>
                  <a:pt x="2276" y="2364"/>
                </a:lnTo>
                <a:lnTo>
                  <a:pt x="4203" y="1138"/>
                </a:lnTo>
                <a:lnTo>
                  <a:pt x="4214" y="1190"/>
                </a:lnTo>
                <a:lnTo>
                  <a:pt x="4214" y="1185"/>
                </a:lnTo>
                <a:lnTo>
                  <a:pt x="4203" y="1122"/>
                </a:lnTo>
                <a:lnTo>
                  <a:pt x="4203" y="1138"/>
                </a:lnTo>
                <a:lnTo>
                  <a:pt x="2276" y="2364"/>
                </a:lnTo>
                <a:lnTo>
                  <a:pt x="4167" y="1159"/>
                </a:lnTo>
                <a:lnTo>
                  <a:pt x="4156" y="1050"/>
                </a:lnTo>
                <a:lnTo>
                  <a:pt x="4162" y="1143"/>
                </a:lnTo>
                <a:lnTo>
                  <a:pt x="4167" y="1159"/>
                </a:lnTo>
                <a:lnTo>
                  <a:pt x="2276" y="2364"/>
                </a:lnTo>
                <a:lnTo>
                  <a:pt x="4110" y="909"/>
                </a:lnTo>
                <a:lnTo>
                  <a:pt x="4110" y="894"/>
                </a:lnTo>
                <a:lnTo>
                  <a:pt x="4104" y="904"/>
                </a:lnTo>
                <a:lnTo>
                  <a:pt x="4110" y="909"/>
                </a:lnTo>
                <a:lnTo>
                  <a:pt x="2276" y="2364"/>
                </a:lnTo>
                <a:lnTo>
                  <a:pt x="4146" y="961"/>
                </a:lnTo>
                <a:lnTo>
                  <a:pt x="4146" y="972"/>
                </a:lnTo>
                <a:lnTo>
                  <a:pt x="4151" y="951"/>
                </a:lnTo>
                <a:lnTo>
                  <a:pt x="4146" y="940"/>
                </a:lnTo>
                <a:lnTo>
                  <a:pt x="4141" y="935"/>
                </a:lnTo>
                <a:lnTo>
                  <a:pt x="4141" y="956"/>
                </a:lnTo>
                <a:lnTo>
                  <a:pt x="4146" y="982"/>
                </a:lnTo>
                <a:lnTo>
                  <a:pt x="4146" y="977"/>
                </a:lnTo>
                <a:lnTo>
                  <a:pt x="4146" y="972"/>
                </a:lnTo>
                <a:lnTo>
                  <a:pt x="4146" y="961"/>
                </a:lnTo>
                <a:lnTo>
                  <a:pt x="2276" y="2364"/>
                </a:lnTo>
                <a:lnTo>
                  <a:pt x="3741" y="63"/>
                </a:lnTo>
                <a:lnTo>
                  <a:pt x="3736" y="68"/>
                </a:lnTo>
                <a:lnTo>
                  <a:pt x="3741" y="68"/>
                </a:lnTo>
                <a:lnTo>
                  <a:pt x="3741" y="63"/>
                </a:lnTo>
                <a:lnTo>
                  <a:pt x="2276" y="2364"/>
                </a:lnTo>
                <a:lnTo>
                  <a:pt x="3730" y="31"/>
                </a:lnTo>
                <a:lnTo>
                  <a:pt x="3730" y="37"/>
                </a:lnTo>
                <a:lnTo>
                  <a:pt x="3736" y="42"/>
                </a:lnTo>
                <a:lnTo>
                  <a:pt x="3736" y="37"/>
                </a:lnTo>
                <a:lnTo>
                  <a:pt x="3741" y="37"/>
                </a:lnTo>
                <a:lnTo>
                  <a:pt x="3746" y="31"/>
                </a:lnTo>
                <a:lnTo>
                  <a:pt x="3746" y="26"/>
                </a:lnTo>
                <a:lnTo>
                  <a:pt x="3746" y="21"/>
                </a:lnTo>
                <a:lnTo>
                  <a:pt x="3746" y="16"/>
                </a:lnTo>
                <a:lnTo>
                  <a:pt x="3741" y="16"/>
                </a:lnTo>
                <a:lnTo>
                  <a:pt x="3736" y="16"/>
                </a:lnTo>
                <a:lnTo>
                  <a:pt x="3736" y="21"/>
                </a:lnTo>
                <a:lnTo>
                  <a:pt x="3730" y="21"/>
                </a:lnTo>
                <a:lnTo>
                  <a:pt x="3730" y="26"/>
                </a:lnTo>
                <a:lnTo>
                  <a:pt x="3730" y="31"/>
                </a:lnTo>
                <a:lnTo>
                  <a:pt x="2276" y="2364"/>
                </a:lnTo>
                <a:lnTo>
                  <a:pt x="3777" y="37"/>
                </a:lnTo>
                <a:lnTo>
                  <a:pt x="3777" y="42"/>
                </a:lnTo>
                <a:lnTo>
                  <a:pt x="3782" y="42"/>
                </a:lnTo>
                <a:lnTo>
                  <a:pt x="3782" y="37"/>
                </a:lnTo>
                <a:lnTo>
                  <a:pt x="3777" y="37"/>
                </a:lnTo>
                <a:lnTo>
                  <a:pt x="2276" y="2364"/>
                </a:lnTo>
                <a:lnTo>
                  <a:pt x="4037" y="265"/>
                </a:lnTo>
                <a:lnTo>
                  <a:pt x="4037" y="270"/>
                </a:lnTo>
                <a:lnTo>
                  <a:pt x="4042" y="270"/>
                </a:lnTo>
                <a:lnTo>
                  <a:pt x="4042" y="265"/>
                </a:lnTo>
                <a:lnTo>
                  <a:pt x="4037" y="265"/>
                </a:lnTo>
                <a:lnTo>
                  <a:pt x="2276" y="2364"/>
                </a:lnTo>
                <a:lnTo>
                  <a:pt x="4307" y="961"/>
                </a:lnTo>
                <a:lnTo>
                  <a:pt x="4281" y="1102"/>
                </a:lnTo>
                <a:lnTo>
                  <a:pt x="4271" y="1081"/>
                </a:lnTo>
                <a:lnTo>
                  <a:pt x="4271" y="1091"/>
                </a:lnTo>
                <a:lnTo>
                  <a:pt x="4271" y="1096"/>
                </a:lnTo>
                <a:lnTo>
                  <a:pt x="4271" y="1091"/>
                </a:lnTo>
                <a:lnTo>
                  <a:pt x="4266" y="1086"/>
                </a:lnTo>
                <a:lnTo>
                  <a:pt x="4271" y="1133"/>
                </a:lnTo>
                <a:lnTo>
                  <a:pt x="4271" y="1148"/>
                </a:lnTo>
                <a:lnTo>
                  <a:pt x="4276" y="1143"/>
                </a:lnTo>
                <a:lnTo>
                  <a:pt x="4276" y="1133"/>
                </a:lnTo>
                <a:lnTo>
                  <a:pt x="4281" y="1164"/>
                </a:lnTo>
                <a:lnTo>
                  <a:pt x="4286" y="1190"/>
                </a:lnTo>
                <a:lnTo>
                  <a:pt x="4286" y="1247"/>
                </a:lnTo>
                <a:lnTo>
                  <a:pt x="4286" y="1263"/>
                </a:lnTo>
                <a:lnTo>
                  <a:pt x="4292" y="1257"/>
                </a:lnTo>
                <a:lnTo>
                  <a:pt x="4292" y="1268"/>
                </a:lnTo>
                <a:lnTo>
                  <a:pt x="4292" y="1257"/>
                </a:lnTo>
                <a:lnTo>
                  <a:pt x="4292" y="1237"/>
                </a:lnTo>
                <a:lnTo>
                  <a:pt x="4302" y="1273"/>
                </a:lnTo>
                <a:lnTo>
                  <a:pt x="4307" y="1263"/>
                </a:lnTo>
                <a:lnTo>
                  <a:pt x="4312" y="1242"/>
                </a:lnTo>
                <a:lnTo>
                  <a:pt x="4312" y="1200"/>
                </a:lnTo>
                <a:lnTo>
                  <a:pt x="4302" y="1148"/>
                </a:lnTo>
                <a:lnTo>
                  <a:pt x="4297" y="1122"/>
                </a:lnTo>
                <a:lnTo>
                  <a:pt x="4281" y="1102"/>
                </a:lnTo>
                <a:lnTo>
                  <a:pt x="4312" y="956"/>
                </a:lnTo>
                <a:lnTo>
                  <a:pt x="4307" y="961"/>
                </a:lnTo>
                <a:lnTo>
                  <a:pt x="2276" y="2364"/>
                </a:lnTo>
                <a:lnTo>
                  <a:pt x="4276" y="1034"/>
                </a:lnTo>
                <a:lnTo>
                  <a:pt x="4276" y="1013"/>
                </a:lnTo>
                <a:lnTo>
                  <a:pt x="4271" y="998"/>
                </a:lnTo>
                <a:lnTo>
                  <a:pt x="4255" y="982"/>
                </a:lnTo>
                <a:lnTo>
                  <a:pt x="4240" y="972"/>
                </a:lnTo>
                <a:lnTo>
                  <a:pt x="4245" y="987"/>
                </a:lnTo>
                <a:lnTo>
                  <a:pt x="4245" y="1003"/>
                </a:lnTo>
                <a:lnTo>
                  <a:pt x="4245" y="998"/>
                </a:lnTo>
                <a:lnTo>
                  <a:pt x="4250" y="982"/>
                </a:lnTo>
                <a:lnTo>
                  <a:pt x="4250" y="998"/>
                </a:lnTo>
                <a:lnTo>
                  <a:pt x="4250" y="1024"/>
                </a:lnTo>
                <a:lnTo>
                  <a:pt x="4245" y="1050"/>
                </a:lnTo>
                <a:lnTo>
                  <a:pt x="4250" y="1060"/>
                </a:lnTo>
                <a:lnTo>
                  <a:pt x="4255" y="1055"/>
                </a:lnTo>
                <a:lnTo>
                  <a:pt x="4255" y="1086"/>
                </a:lnTo>
                <a:lnTo>
                  <a:pt x="4260" y="1122"/>
                </a:lnTo>
                <a:lnTo>
                  <a:pt x="4260" y="1128"/>
                </a:lnTo>
                <a:lnTo>
                  <a:pt x="4260" y="1122"/>
                </a:lnTo>
                <a:lnTo>
                  <a:pt x="4260" y="1107"/>
                </a:lnTo>
                <a:lnTo>
                  <a:pt x="4260" y="1060"/>
                </a:lnTo>
                <a:lnTo>
                  <a:pt x="4260" y="1050"/>
                </a:lnTo>
                <a:lnTo>
                  <a:pt x="4266" y="1070"/>
                </a:lnTo>
                <a:lnTo>
                  <a:pt x="4276" y="1034"/>
                </a:lnTo>
                <a:lnTo>
                  <a:pt x="2276" y="2364"/>
                </a:lnTo>
                <a:lnTo>
                  <a:pt x="4307" y="1361"/>
                </a:lnTo>
                <a:lnTo>
                  <a:pt x="4307" y="1382"/>
                </a:lnTo>
                <a:lnTo>
                  <a:pt x="4307" y="1372"/>
                </a:lnTo>
                <a:lnTo>
                  <a:pt x="4307" y="1361"/>
                </a:lnTo>
                <a:lnTo>
                  <a:pt x="2276" y="2364"/>
                </a:lnTo>
                <a:lnTo>
                  <a:pt x="4286" y="1263"/>
                </a:lnTo>
                <a:lnTo>
                  <a:pt x="4281" y="1190"/>
                </a:lnTo>
                <a:lnTo>
                  <a:pt x="4286" y="1252"/>
                </a:lnTo>
                <a:lnTo>
                  <a:pt x="4286" y="1263"/>
                </a:lnTo>
                <a:lnTo>
                  <a:pt x="2276" y="2364"/>
                </a:lnTo>
                <a:lnTo>
                  <a:pt x="31" y="1434"/>
                </a:lnTo>
                <a:lnTo>
                  <a:pt x="37" y="1434"/>
                </a:lnTo>
                <a:lnTo>
                  <a:pt x="37" y="1429"/>
                </a:lnTo>
                <a:lnTo>
                  <a:pt x="31" y="1434"/>
                </a:lnTo>
                <a:lnTo>
                  <a:pt x="2276" y="2364"/>
                </a:lnTo>
                <a:lnTo>
                  <a:pt x="16" y="1418"/>
                </a:lnTo>
                <a:lnTo>
                  <a:pt x="16" y="1413"/>
                </a:lnTo>
                <a:lnTo>
                  <a:pt x="0" y="1418"/>
                </a:lnTo>
                <a:lnTo>
                  <a:pt x="0" y="1429"/>
                </a:lnTo>
                <a:lnTo>
                  <a:pt x="11" y="1424"/>
                </a:lnTo>
                <a:lnTo>
                  <a:pt x="16" y="1418"/>
                </a:lnTo>
                <a:lnTo>
                  <a:pt x="2276" y="2364"/>
                </a:lnTo>
                <a:lnTo>
                  <a:pt x="11" y="1424"/>
                </a:lnTo>
                <a:lnTo>
                  <a:pt x="16" y="1424"/>
                </a:lnTo>
                <a:lnTo>
                  <a:pt x="21" y="1418"/>
                </a:lnTo>
                <a:lnTo>
                  <a:pt x="11" y="1424"/>
                </a:lnTo>
                <a:lnTo>
                  <a:pt x="2276" y="2364"/>
                </a:lnTo>
                <a:lnTo>
                  <a:pt x="11" y="1424"/>
                </a:lnTo>
                <a:lnTo>
                  <a:pt x="16" y="1418"/>
                </a:lnTo>
                <a:lnTo>
                  <a:pt x="16" y="1424"/>
                </a:lnTo>
                <a:lnTo>
                  <a:pt x="11" y="1424"/>
                </a:lnTo>
                <a:lnTo>
                  <a:pt x="2276" y="2364"/>
                </a:lnTo>
                <a:lnTo>
                  <a:pt x="63" y="1450"/>
                </a:lnTo>
                <a:lnTo>
                  <a:pt x="52" y="1455"/>
                </a:lnTo>
                <a:lnTo>
                  <a:pt x="57" y="1455"/>
                </a:lnTo>
                <a:lnTo>
                  <a:pt x="63" y="1450"/>
                </a:lnTo>
                <a:lnTo>
                  <a:pt x="2276" y="2364"/>
                </a:lnTo>
                <a:lnTo>
                  <a:pt x="42" y="1434"/>
                </a:lnTo>
                <a:lnTo>
                  <a:pt x="52" y="1429"/>
                </a:lnTo>
                <a:lnTo>
                  <a:pt x="57" y="1429"/>
                </a:lnTo>
                <a:lnTo>
                  <a:pt x="52" y="1429"/>
                </a:lnTo>
                <a:lnTo>
                  <a:pt x="42" y="1434"/>
                </a:lnTo>
                <a:lnTo>
                  <a:pt x="2276" y="2364"/>
                </a:lnTo>
                <a:lnTo>
                  <a:pt x="135" y="1476"/>
                </a:lnTo>
                <a:lnTo>
                  <a:pt x="125" y="1481"/>
                </a:lnTo>
                <a:lnTo>
                  <a:pt x="130" y="1481"/>
                </a:lnTo>
                <a:lnTo>
                  <a:pt x="135" y="1476"/>
                </a:lnTo>
                <a:lnTo>
                  <a:pt x="2276" y="2364"/>
                </a:lnTo>
                <a:lnTo>
                  <a:pt x="0" y="1450"/>
                </a:lnTo>
                <a:lnTo>
                  <a:pt x="5" y="1444"/>
                </a:lnTo>
                <a:lnTo>
                  <a:pt x="16" y="1444"/>
                </a:lnTo>
                <a:lnTo>
                  <a:pt x="16" y="1439"/>
                </a:lnTo>
                <a:lnTo>
                  <a:pt x="0" y="1450"/>
                </a:lnTo>
                <a:lnTo>
                  <a:pt x="2276" y="2364"/>
                </a:lnTo>
                <a:lnTo>
                  <a:pt x="42" y="1408"/>
                </a:lnTo>
                <a:lnTo>
                  <a:pt x="47" y="1403"/>
                </a:lnTo>
                <a:lnTo>
                  <a:pt x="42" y="1403"/>
                </a:lnTo>
                <a:lnTo>
                  <a:pt x="42" y="1408"/>
                </a:lnTo>
                <a:lnTo>
                  <a:pt x="2276" y="2364"/>
                </a:lnTo>
                <a:lnTo>
                  <a:pt x="229" y="1330"/>
                </a:lnTo>
                <a:lnTo>
                  <a:pt x="229" y="1325"/>
                </a:lnTo>
                <a:lnTo>
                  <a:pt x="224" y="1325"/>
                </a:lnTo>
                <a:lnTo>
                  <a:pt x="218" y="1330"/>
                </a:lnTo>
                <a:lnTo>
                  <a:pt x="213" y="1335"/>
                </a:lnTo>
                <a:lnTo>
                  <a:pt x="218" y="1335"/>
                </a:lnTo>
                <a:lnTo>
                  <a:pt x="213" y="1335"/>
                </a:lnTo>
                <a:lnTo>
                  <a:pt x="218" y="1335"/>
                </a:lnTo>
                <a:lnTo>
                  <a:pt x="224" y="1335"/>
                </a:lnTo>
                <a:lnTo>
                  <a:pt x="229" y="1330"/>
                </a:lnTo>
                <a:lnTo>
                  <a:pt x="2276" y="2364"/>
                </a:lnTo>
                <a:lnTo>
                  <a:pt x="156" y="1387"/>
                </a:lnTo>
                <a:lnTo>
                  <a:pt x="161" y="1387"/>
                </a:lnTo>
                <a:lnTo>
                  <a:pt x="161" y="1382"/>
                </a:lnTo>
                <a:lnTo>
                  <a:pt x="166" y="1377"/>
                </a:lnTo>
                <a:lnTo>
                  <a:pt x="161" y="1377"/>
                </a:lnTo>
                <a:lnTo>
                  <a:pt x="156" y="1377"/>
                </a:lnTo>
                <a:lnTo>
                  <a:pt x="151" y="1377"/>
                </a:lnTo>
                <a:lnTo>
                  <a:pt x="151" y="1382"/>
                </a:lnTo>
                <a:lnTo>
                  <a:pt x="146" y="1382"/>
                </a:lnTo>
                <a:lnTo>
                  <a:pt x="146" y="1387"/>
                </a:lnTo>
                <a:lnTo>
                  <a:pt x="146" y="1392"/>
                </a:lnTo>
                <a:lnTo>
                  <a:pt x="146" y="1387"/>
                </a:lnTo>
                <a:lnTo>
                  <a:pt x="146" y="1392"/>
                </a:lnTo>
                <a:lnTo>
                  <a:pt x="151" y="1392"/>
                </a:lnTo>
                <a:lnTo>
                  <a:pt x="151" y="1387"/>
                </a:lnTo>
                <a:lnTo>
                  <a:pt x="151" y="1392"/>
                </a:lnTo>
                <a:lnTo>
                  <a:pt x="151" y="1387"/>
                </a:lnTo>
                <a:lnTo>
                  <a:pt x="156" y="1387"/>
                </a:lnTo>
                <a:lnTo>
                  <a:pt x="2276" y="2364"/>
                </a:lnTo>
                <a:lnTo>
                  <a:pt x="172" y="1398"/>
                </a:lnTo>
                <a:lnTo>
                  <a:pt x="166" y="1403"/>
                </a:lnTo>
                <a:lnTo>
                  <a:pt x="156" y="1408"/>
                </a:lnTo>
                <a:lnTo>
                  <a:pt x="161" y="1408"/>
                </a:lnTo>
                <a:lnTo>
                  <a:pt x="161" y="1413"/>
                </a:lnTo>
                <a:lnTo>
                  <a:pt x="166" y="1408"/>
                </a:lnTo>
                <a:lnTo>
                  <a:pt x="161" y="1408"/>
                </a:lnTo>
                <a:lnTo>
                  <a:pt x="172" y="1403"/>
                </a:lnTo>
                <a:lnTo>
                  <a:pt x="172" y="1398"/>
                </a:lnTo>
                <a:lnTo>
                  <a:pt x="2276" y="2364"/>
                </a:lnTo>
                <a:lnTo>
                  <a:pt x="146" y="1341"/>
                </a:lnTo>
                <a:lnTo>
                  <a:pt x="151" y="1341"/>
                </a:lnTo>
                <a:lnTo>
                  <a:pt x="151" y="1335"/>
                </a:lnTo>
                <a:lnTo>
                  <a:pt x="156" y="1335"/>
                </a:lnTo>
                <a:lnTo>
                  <a:pt x="151" y="1335"/>
                </a:lnTo>
                <a:lnTo>
                  <a:pt x="146" y="1335"/>
                </a:lnTo>
                <a:lnTo>
                  <a:pt x="146" y="1341"/>
                </a:lnTo>
                <a:lnTo>
                  <a:pt x="2276" y="2364"/>
                </a:lnTo>
                <a:lnTo>
                  <a:pt x="94" y="1429"/>
                </a:lnTo>
                <a:lnTo>
                  <a:pt x="99" y="1429"/>
                </a:lnTo>
                <a:lnTo>
                  <a:pt x="99" y="1424"/>
                </a:lnTo>
                <a:lnTo>
                  <a:pt x="99" y="1418"/>
                </a:lnTo>
                <a:lnTo>
                  <a:pt x="89" y="1424"/>
                </a:lnTo>
                <a:lnTo>
                  <a:pt x="89" y="1429"/>
                </a:lnTo>
                <a:lnTo>
                  <a:pt x="83" y="1429"/>
                </a:lnTo>
                <a:lnTo>
                  <a:pt x="89" y="1429"/>
                </a:lnTo>
                <a:lnTo>
                  <a:pt x="94" y="1429"/>
                </a:lnTo>
                <a:lnTo>
                  <a:pt x="2276" y="2364"/>
                </a:lnTo>
                <a:lnTo>
                  <a:pt x="125" y="1418"/>
                </a:lnTo>
                <a:lnTo>
                  <a:pt x="114" y="1429"/>
                </a:lnTo>
                <a:lnTo>
                  <a:pt x="114" y="1424"/>
                </a:lnTo>
                <a:lnTo>
                  <a:pt x="114" y="1429"/>
                </a:lnTo>
                <a:lnTo>
                  <a:pt x="99" y="1429"/>
                </a:lnTo>
                <a:lnTo>
                  <a:pt x="99" y="1434"/>
                </a:lnTo>
                <a:lnTo>
                  <a:pt x="94" y="1434"/>
                </a:lnTo>
                <a:lnTo>
                  <a:pt x="99" y="1434"/>
                </a:lnTo>
                <a:lnTo>
                  <a:pt x="94" y="1439"/>
                </a:lnTo>
                <a:lnTo>
                  <a:pt x="99" y="1439"/>
                </a:lnTo>
                <a:lnTo>
                  <a:pt x="109" y="1434"/>
                </a:lnTo>
                <a:lnTo>
                  <a:pt x="114" y="1429"/>
                </a:lnTo>
                <a:lnTo>
                  <a:pt x="125" y="1424"/>
                </a:lnTo>
                <a:lnTo>
                  <a:pt x="125" y="1418"/>
                </a:lnTo>
                <a:lnTo>
                  <a:pt x="2276" y="2364"/>
                </a:lnTo>
                <a:lnTo>
                  <a:pt x="166" y="1341"/>
                </a:lnTo>
                <a:lnTo>
                  <a:pt x="166" y="1335"/>
                </a:lnTo>
                <a:lnTo>
                  <a:pt x="161" y="1335"/>
                </a:lnTo>
                <a:lnTo>
                  <a:pt x="156" y="1335"/>
                </a:lnTo>
                <a:lnTo>
                  <a:pt x="156" y="1341"/>
                </a:lnTo>
                <a:lnTo>
                  <a:pt x="151" y="1341"/>
                </a:lnTo>
                <a:lnTo>
                  <a:pt x="156" y="1346"/>
                </a:lnTo>
                <a:lnTo>
                  <a:pt x="161" y="1346"/>
                </a:lnTo>
                <a:lnTo>
                  <a:pt x="166" y="1341"/>
                </a:lnTo>
                <a:lnTo>
                  <a:pt x="2276" y="2364"/>
                </a:lnTo>
                <a:lnTo>
                  <a:pt x="114" y="1387"/>
                </a:lnTo>
                <a:lnTo>
                  <a:pt x="120" y="1387"/>
                </a:lnTo>
                <a:lnTo>
                  <a:pt x="125" y="1387"/>
                </a:lnTo>
                <a:lnTo>
                  <a:pt x="130" y="1382"/>
                </a:lnTo>
                <a:lnTo>
                  <a:pt x="135" y="1377"/>
                </a:lnTo>
                <a:lnTo>
                  <a:pt x="125" y="1377"/>
                </a:lnTo>
                <a:lnTo>
                  <a:pt x="120" y="1382"/>
                </a:lnTo>
                <a:lnTo>
                  <a:pt x="114" y="1382"/>
                </a:lnTo>
                <a:lnTo>
                  <a:pt x="114" y="1387"/>
                </a:lnTo>
                <a:lnTo>
                  <a:pt x="2276" y="2364"/>
                </a:lnTo>
                <a:lnTo>
                  <a:pt x="3076" y="2359"/>
                </a:lnTo>
                <a:lnTo>
                  <a:pt x="3081" y="2338"/>
                </a:lnTo>
                <a:lnTo>
                  <a:pt x="3081" y="2328"/>
                </a:lnTo>
                <a:lnTo>
                  <a:pt x="3071" y="2317"/>
                </a:lnTo>
                <a:lnTo>
                  <a:pt x="3065" y="2317"/>
                </a:lnTo>
                <a:lnTo>
                  <a:pt x="3065" y="2343"/>
                </a:lnTo>
                <a:lnTo>
                  <a:pt x="3071" y="2359"/>
                </a:lnTo>
                <a:lnTo>
                  <a:pt x="3076" y="2359"/>
                </a:lnTo>
                <a:lnTo>
                  <a:pt x="2276" y="2364"/>
                </a:lnTo>
                <a:lnTo>
                  <a:pt x="3200" y="1990"/>
                </a:lnTo>
                <a:lnTo>
                  <a:pt x="3195" y="2000"/>
                </a:lnTo>
                <a:lnTo>
                  <a:pt x="3195" y="2011"/>
                </a:lnTo>
                <a:lnTo>
                  <a:pt x="3211" y="1985"/>
                </a:lnTo>
                <a:lnTo>
                  <a:pt x="3200" y="1990"/>
                </a:lnTo>
                <a:lnTo>
                  <a:pt x="2276" y="2364"/>
                </a:lnTo>
                <a:lnTo>
                  <a:pt x="3221" y="2016"/>
                </a:lnTo>
                <a:lnTo>
                  <a:pt x="3200" y="2021"/>
                </a:lnTo>
                <a:lnTo>
                  <a:pt x="3206" y="2031"/>
                </a:lnTo>
                <a:lnTo>
                  <a:pt x="3221" y="2016"/>
                </a:lnTo>
                <a:lnTo>
                  <a:pt x="2276" y="2364"/>
                </a:lnTo>
                <a:lnTo>
                  <a:pt x="3206" y="1912"/>
                </a:lnTo>
                <a:lnTo>
                  <a:pt x="3185" y="1912"/>
                </a:lnTo>
                <a:lnTo>
                  <a:pt x="3175" y="1902"/>
                </a:lnTo>
                <a:lnTo>
                  <a:pt x="3169" y="1896"/>
                </a:lnTo>
                <a:lnTo>
                  <a:pt x="3169" y="1907"/>
                </a:lnTo>
                <a:lnTo>
                  <a:pt x="3175" y="1917"/>
                </a:lnTo>
                <a:lnTo>
                  <a:pt x="3180" y="1933"/>
                </a:lnTo>
                <a:lnTo>
                  <a:pt x="3185" y="1948"/>
                </a:lnTo>
                <a:lnTo>
                  <a:pt x="3180" y="1969"/>
                </a:lnTo>
                <a:lnTo>
                  <a:pt x="3180" y="1979"/>
                </a:lnTo>
                <a:lnTo>
                  <a:pt x="3190" y="1969"/>
                </a:lnTo>
                <a:lnTo>
                  <a:pt x="3195" y="1964"/>
                </a:lnTo>
                <a:lnTo>
                  <a:pt x="3206" y="1964"/>
                </a:lnTo>
                <a:lnTo>
                  <a:pt x="3211" y="1969"/>
                </a:lnTo>
                <a:lnTo>
                  <a:pt x="3216" y="1964"/>
                </a:lnTo>
                <a:lnTo>
                  <a:pt x="3226" y="1954"/>
                </a:lnTo>
                <a:lnTo>
                  <a:pt x="3237" y="1938"/>
                </a:lnTo>
                <a:lnTo>
                  <a:pt x="3232" y="1933"/>
                </a:lnTo>
                <a:lnTo>
                  <a:pt x="3226" y="1938"/>
                </a:lnTo>
                <a:lnTo>
                  <a:pt x="3211" y="1948"/>
                </a:lnTo>
                <a:lnTo>
                  <a:pt x="3211" y="1943"/>
                </a:lnTo>
                <a:lnTo>
                  <a:pt x="3211" y="1938"/>
                </a:lnTo>
                <a:lnTo>
                  <a:pt x="3221" y="1907"/>
                </a:lnTo>
                <a:lnTo>
                  <a:pt x="3206" y="1912"/>
                </a:lnTo>
                <a:lnTo>
                  <a:pt x="2276" y="2364"/>
                </a:lnTo>
                <a:lnTo>
                  <a:pt x="322" y="2322"/>
                </a:lnTo>
                <a:lnTo>
                  <a:pt x="327" y="2317"/>
                </a:lnTo>
                <a:lnTo>
                  <a:pt x="327" y="2302"/>
                </a:lnTo>
                <a:lnTo>
                  <a:pt x="327" y="2291"/>
                </a:lnTo>
                <a:lnTo>
                  <a:pt x="322" y="2307"/>
                </a:lnTo>
                <a:lnTo>
                  <a:pt x="322" y="2322"/>
                </a:lnTo>
                <a:lnTo>
                  <a:pt x="2276" y="2364"/>
                </a:lnTo>
                <a:lnTo>
                  <a:pt x="3029" y="1979"/>
                </a:lnTo>
                <a:lnTo>
                  <a:pt x="3029" y="1969"/>
                </a:lnTo>
                <a:lnTo>
                  <a:pt x="3034" y="1959"/>
                </a:lnTo>
                <a:lnTo>
                  <a:pt x="3034" y="1954"/>
                </a:lnTo>
                <a:lnTo>
                  <a:pt x="3034" y="1948"/>
                </a:lnTo>
                <a:lnTo>
                  <a:pt x="3024" y="1954"/>
                </a:lnTo>
                <a:lnTo>
                  <a:pt x="3019" y="1959"/>
                </a:lnTo>
                <a:lnTo>
                  <a:pt x="3019" y="1964"/>
                </a:lnTo>
                <a:lnTo>
                  <a:pt x="3024" y="1964"/>
                </a:lnTo>
                <a:lnTo>
                  <a:pt x="3024" y="1969"/>
                </a:lnTo>
                <a:lnTo>
                  <a:pt x="3024" y="1979"/>
                </a:lnTo>
                <a:lnTo>
                  <a:pt x="3019" y="1985"/>
                </a:lnTo>
                <a:lnTo>
                  <a:pt x="3029" y="1979"/>
                </a:lnTo>
                <a:lnTo>
                  <a:pt x="2276" y="2364"/>
                </a:lnTo>
                <a:lnTo>
                  <a:pt x="63" y="1398"/>
                </a:lnTo>
                <a:lnTo>
                  <a:pt x="63" y="1392"/>
                </a:lnTo>
                <a:lnTo>
                  <a:pt x="57" y="1392"/>
                </a:lnTo>
                <a:lnTo>
                  <a:pt x="63" y="1398"/>
                </a:lnTo>
                <a:lnTo>
                  <a:pt x="57" y="1398"/>
                </a:lnTo>
                <a:lnTo>
                  <a:pt x="63" y="1398"/>
                </a:lnTo>
                <a:lnTo>
                  <a:pt x="2276" y="2364"/>
                </a:lnTo>
                <a:lnTo>
                  <a:pt x="3388" y="1195"/>
                </a:lnTo>
                <a:lnTo>
                  <a:pt x="3393" y="1153"/>
                </a:lnTo>
                <a:lnTo>
                  <a:pt x="3382" y="1190"/>
                </a:lnTo>
                <a:lnTo>
                  <a:pt x="3377" y="1211"/>
                </a:lnTo>
                <a:lnTo>
                  <a:pt x="3377" y="1221"/>
                </a:lnTo>
                <a:lnTo>
                  <a:pt x="3382" y="1216"/>
                </a:lnTo>
                <a:lnTo>
                  <a:pt x="3388" y="1195"/>
                </a:lnTo>
                <a:lnTo>
                  <a:pt x="2276" y="2364"/>
                </a:lnTo>
                <a:lnTo>
                  <a:pt x="3465" y="1128"/>
                </a:lnTo>
                <a:lnTo>
                  <a:pt x="3471" y="1107"/>
                </a:lnTo>
                <a:lnTo>
                  <a:pt x="3476" y="1102"/>
                </a:lnTo>
                <a:lnTo>
                  <a:pt x="3481" y="1102"/>
                </a:lnTo>
                <a:lnTo>
                  <a:pt x="3481" y="1086"/>
                </a:lnTo>
                <a:lnTo>
                  <a:pt x="3481" y="1076"/>
                </a:lnTo>
                <a:lnTo>
                  <a:pt x="3476" y="1076"/>
                </a:lnTo>
                <a:lnTo>
                  <a:pt x="3476" y="1086"/>
                </a:lnTo>
                <a:lnTo>
                  <a:pt x="3471" y="1076"/>
                </a:lnTo>
                <a:lnTo>
                  <a:pt x="3471" y="1060"/>
                </a:lnTo>
                <a:lnTo>
                  <a:pt x="3465" y="1091"/>
                </a:lnTo>
                <a:lnTo>
                  <a:pt x="3460" y="1122"/>
                </a:lnTo>
                <a:lnTo>
                  <a:pt x="3465" y="1128"/>
                </a:lnTo>
                <a:lnTo>
                  <a:pt x="2276" y="2364"/>
                </a:lnTo>
                <a:lnTo>
                  <a:pt x="3263" y="1699"/>
                </a:lnTo>
                <a:lnTo>
                  <a:pt x="3263" y="1694"/>
                </a:lnTo>
                <a:lnTo>
                  <a:pt x="3252" y="1694"/>
                </a:lnTo>
                <a:lnTo>
                  <a:pt x="3237" y="1704"/>
                </a:lnTo>
                <a:lnTo>
                  <a:pt x="3232" y="1720"/>
                </a:lnTo>
                <a:lnTo>
                  <a:pt x="3242" y="1715"/>
                </a:lnTo>
                <a:lnTo>
                  <a:pt x="3263" y="1699"/>
                </a:lnTo>
                <a:lnTo>
                  <a:pt x="2276" y="2364"/>
                </a:lnTo>
                <a:lnTo>
                  <a:pt x="3237" y="2047"/>
                </a:lnTo>
                <a:lnTo>
                  <a:pt x="3247" y="2047"/>
                </a:lnTo>
                <a:lnTo>
                  <a:pt x="3237" y="2037"/>
                </a:lnTo>
                <a:lnTo>
                  <a:pt x="3226" y="2031"/>
                </a:lnTo>
                <a:lnTo>
                  <a:pt x="3226" y="2026"/>
                </a:lnTo>
                <a:lnTo>
                  <a:pt x="3221" y="2031"/>
                </a:lnTo>
                <a:lnTo>
                  <a:pt x="3216" y="2042"/>
                </a:lnTo>
                <a:lnTo>
                  <a:pt x="3226" y="2057"/>
                </a:lnTo>
                <a:lnTo>
                  <a:pt x="3237" y="2047"/>
                </a:lnTo>
                <a:lnTo>
                  <a:pt x="2276" y="2364"/>
                </a:lnTo>
                <a:lnTo>
                  <a:pt x="3159" y="1772"/>
                </a:lnTo>
                <a:lnTo>
                  <a:pt x="3159" y="1798"/>
                </a:lnTo>
                <a:lnTo>
                  <a:pt x="3164" y="1808"/>
                </a:lnTo>
                <a:lnTo>
                  <a:pt x="3169" y="1808"/>
                </a:lnTo>
                <a:lnTo>
                  <a:pt x="3175" y="1803"/>
                </a:lnTo>
                <a:lnTo>
                  <a:pt x="3190" y="1792"/>
                </a:lnTo>
                <a:lnTo>
                  <a:pt x="3200" y="1772"/>
                </a:lnTo>
                <a:lnTo>
                  <a:pt x="3211" y="1751"/>
                </a:lnTo>
                <a:lnTo>
                  <a:pt x="3200" y="1751"/>
                </a:lnTo>
                <a:lnTo>
                  <a:pt x="3190" y="1751"/>
                </a:lnTo>
                <a:lnTo>
                  <a:pt x="3175" y="1756"/>
                </a:lnTo>
                <a:lnTo>
                  <a:pt x="3159" y="1772"/>
                </a:lnTo>
                <a:lnTo>
                  <a:pt x="2276" y="2364"/>
                </a:lnTo>
                <a:lnTo>
                  <a:pt x="3517" y="1200"/>
                </a:lnTo>
                <a:lnTo>
                  <a:pt x="3507" y="1211"/>
                </a:lnTo>
                <a:lnTo>
                  <a:pt x="3507" y="1221"/>
                </a:lnTo>
                <a:lnTo>
                  <a:pt x="3512" y="1221"/>
                </a:lnTo>
                <a:lnTo>
                  <a:pt x="3523" y="1211"/>
                </a:lnTo>
                <a:lnTo>
                  <a:pt x="3523" y="1200"/>
                </a:lnTo>
                <a:lnTo>
                  <a:pt x="3517" y="1200"/>
                </a:lnTo>
                <a:lnTo>
                  <a:pt x="2276" y="2364"/>
                </a:lnTo>
                <a:lnTo>
                  <a:pt x="5" y="1460"/>
                </a:lnTo>
                <a:lnTo>
                  <a:pt x="5" y="1455"/>
                </a:lnTo>
                <a:lnTo>
                  <a:pt x="5" y="1450"/>
                </a:lnTo>
                <a:lnTo>
                  <a:pt x="11" y="1450"/>
                </a:lnTo>
                <a:lnTo>
                  <a:pt x="5" y="1450"/>
                </a:lnTo>
                <a:lnTo>
                  <a:pt x="0" y="1450"/>
                </a:lnTo>
                <a:lnTo>
                  <a:pt x="0" y="1460"/>
                </a:lnTo>
                <a:lnTo>
                  <a:pt x="5" y="1460"/>
                </a:lnTo>
                <a:lnTo>
                  <a:pt x="2276" y="2364"/>
                </a:lnTo>
                <a:lnTo>
                  <a:pt x="333" y="2946"/>
                </a:lnTo>
                <a:lnTo>
                  <a:pt x="327" y="2941"/>
                </a:lnTo>
                <a:lnTo>
                  <a:pt x="327" y="2961"/>
                </a:lnTo>
                <a:lnTo>
                  <a:pt x="333" y="2946"/>
                </a:lnTo>
                <a:lnTo>
                  <a:pt x="2276" y="2364"/>
                </a:lnTo>
                <a:lnTo>
                  <a:pt x="68" y="1392"/>
                </a:lnTo>
                <a:lnTo>
                  <a:pt x="63" y="1403"/>
                </a:lnTo>
                <a:lnTo>
                  <a:pt x="68" y="1403"/>
                </a:lnTo>
                <a:lnTo>
                  <a:pt x="78" y="1398"/>
                </a:lnTo>
                <a:lnTo>
                  <a:pt x="73" y="1398"/>
                </a:lnTo>
                <a:lnTo>
                  <a:pt x="73" y="1392"/>
                </a:lnTo>
                <a:lnTo>
                  <a:pt x="68" y="1392"/>
                </a:lnTo>
                <a:lnTo>
                  <a:pt x="2276" y="2364"/>
                </a:lnTo>
                <a:lnTo>
                  <a:pt x="322" y="2743"/>
                </a:lnTo>
                <a:lnTo>
                  <a:pt x="327" y="2743"/>
                </a:lnTo>
                <a:lnTo>
                  <a:pt x="327" y="2738"/>
                </a:lnTo>
                <a:lnTo>
                  <a:pt x="327" y="2728"/>
                </a:lnTo>
                <a:lnTo>
                  <a:pt x="322" y="2743"/>
                </a:lnTo>
                <a:lnTo>
                  <a:pt x="2276" y="2364"/>
                </a:lnTo>
                <a:lnTo>
                  <a:pt x="333" y="2889"/>
                </a:lnTo>
                <a:lnTo>
                  <a:pt x="338" y="2863"/>
                </a:lnTo>
                <a:lnTo>
                  <a:pt x="333" y="2868"/>
                </a:lnTo>
                <a:lnTo>
                  <a:pt x="333" y="2889"/>
                </a:lnTo>
                <a:lnTo>
                  <a:pt x="2276" y="2364"/>
                </a:lnTo>
                <a:lnTo>
                  <a:pt x="338" y="2670"/>
                </a:lnTo>
                <a:lnTo>
                  <a:pt x="343" y="2650"/>
                </a:lnTo>
                <a:lnTo>
                  <a:pt x="338" y="2660"/>
                </a:lnTo>
                <a:lnTo>
                  <a:pt x="338" y="2665"/>
                </a:lnTo>
                <a:lnTo>
                  <a:pt x="338" y="2670"/>
                </a:lnTo>
                <a:lnTo>
                  <a:pt x="2276" y="2364"/>
                </a:lnTo>
                <a:lnTo>
                  <a:pt x="2852" y="2629"/>
                </a:lnTo>
                <a:lnTo>
                  <a:pt x="2852" y="2608"/>
                </a:lnTo>
                <a:lnTo>
                  <a:pt x="2847" y="2587"/>
                </a:lnTo>
                <a:lnTo>
                  <a:pt x="2842" y="2582"/>
                </a:lnTo>
                <a:lnTo>
                  <a:pt x="2842" y="2593"/>
                </a:lnTo>
                <a:lnTo>
                  <a:pt x="2847" y="2618"/>
                </a:lnTo>
                <a:lnTo>
                  <a:pt x="2847" y="2629"/>
                </a:lnTo>
                <a:lnTo>
                  <a:pt x="2852" y="2629"/>
                </a:lnTo>
                <a:lnTo>
                  <a:pt x="2276" y="2364"/>
                </a:lnTo>
                <a:lnTo>
                  <a:pt x="852" y="779"/>
                </a:lnTo>
                <a:lnTo>
                  <a:pt x="847" y="785"/>
                </a:lnTo>
                <a:lnTo>
                  <a:pt x="852" y="785"/>
                </a:lnTo>
                <a:lnTo>
                  <a:pt x="857" y="779"/>
                </a:lnTo>
                <a:lnTo>
                  <a:pt x="852" y="779"/>
                </a:lnTo>
                <a:lnTo>
                  <a:pt x="2276" y="2364"/>
                </a:lnTo>
                <a:lnTo>
                  <a:pt x="863" y="650"/>
                </a:lnTo>
                <a:lnTo>
                  <a:pt x="852" y="650"/>
                </a:lnTo>
                <a:lnTo>
                  <a:pt x="852" y="660"/>
                </a:lnTo>
                <a:lnTo>
                  <a:pt x="852" y="655"/>
                </a:lnTo>
                <a:lnTo>
                  <a:pt x="852" y="660"/>
                </a:lnTo>
                <a:lnTo>
                  <a:pt x="857" y="655"/>
                </a:lnTo>
                <a:lnTo>
                  <a:pt x="863" y="650"/>
                </a:lnTo>
                <a:lnTo>
                  <a:pt x="2276" y="2364"/>
                </a:lnTo>
                <a:lnTo>
                  <a:pt x="847" y="520"/>
                </a:lnTo>
                <a:lnTo>
                  <a:pt x="852" y="520"/>
                </a:lnTo>
                <a:lnTo>
                  <a:pt x="857" y="515"/>
                </a:lnTo>
                <a:lnTo>
                  <a:pt x="847" y="520"/>
                </a:lnTo>
                <a:lnTo>
                  <a:pt x="847" y="525"/>
                </a:lnTo>
                <a:lnTo>
                  <a:pt x="847" y="520"/>
                </a:lnTo>
                <a:lnTo>
                  <a:pt x="2276" y="2364"/>
                </a:lnTo>
                <a:lnTo>
                  <a:pt x="847" y="774"/>
                </a:lnTo>
                <a:lnTo>
                  <a:pt x="847" y="774"/>
                </a:lnTo>
                <a:lnTo>
                  <a:pt x="842" y="774"/>
                </a:lnTo>
                <a:lnTo>
                  <a:pt x="842" y="774"/>
                </a:lnTo>
                <a:lnTo>
                  <a:pt x="847" y="774"/>
                </a:lnTo>
                <a:lnTo>
                  <a:pt x="2276" y="2364"/>
                </a:lnTo>
                <a:lnTo>
                  <a:pt x="894" y="551"/>
                </a:lnTo>
                <a:lnTo>
                  <a:pt x="899" y="551"/>
                </a:lnTo>
                <a:lnTo>
                  <a:pt x="899" y="546"/>
                </a:lnTo>
                <a:lnTo>
                  <a:pt x="894" y="551"/>
                </a:lnTo>
                <a:lnTo>
                  <a:pt x="2276" y="2364"/>
                </a:lnTo>
                <a:lnTo>
                  <a:pt x="904" y="629"/>
                </a:lnTo>
                <a:lnTo>
                  <a:pt x="899" y="634"/>
                </a:lnTo>
                <a:lnTo>
                  <a:pt x="899" y="639"/>
                </a:lnTo>
                <a:lnTo>
                  <a:pt x="904" y="634"/>
                </a:lnTo>
                <a:lnTo>
                  <a:pt x="904" y="629"/>
                </a:lnTo>
                <a:lnTo>
                  <a:pt x="2276" y="2364"/>
                </a:lnTo>
                <a:lnTo>
                  <a:pt x="868" y="889"/>
                </a:lnTo>
                <a:lnTo>
                  <a:pt x="873" y="883"/>
                </a:lnTo>
                <a:lnTo>
                  <a:pt x="878" y="878"/>
                </a:lnTo>
                <a:lnTo>
                  <a:pt x="868" y="878"/>
                </a:lnTo>
                <a:lnTo>
                  <a:pt x="868" y="883"/>
                </a:lnTo>
                <a:lnTo>
                  <a:pt x="863" y="883"/>
                </a:lnTo>
                <a:lnTo>
                  <a:pt x="857" y="889"/>
                </a:lnTo>
                <a:lnTo>
                  <a:pt x="863" y="889"/>
                </a:lnTo>
                <a:lnTo>
                  <a:pt x="868" y="889"/>
                </a:lnTo>
                <a:lnTo>
                  <a:pt x="2276" y="2364"/>
                </a:lnTo>
                <a:lnTo>
                  <a:pt x="894" y="546"/>
                </a:lnTo>
                <a:lnTo>
                  <a:pt x="899" y="540"/>
                </a:lnTo>
                <a:lnTo>
                  <a:pt x="894" y="540"/>
                </a:lnTo>
                <a:lnTo>
                  <a:pt x="894" y="546"/>
                </a:lnTo>
                <a:lnTo>
                  <a:pt x="2276" y="2364"/>
                </a:lnTo>
                <a:lnTo>
                  <a:pt x="889" y="676"/>
                </a:lnTo>
                <a:lnTo>
                  <a:pt x="904" y="665"/>
                </a:lnTo>
                <a:lnTo>
                  <a:pt x="883" y="676"/>
                </a:lnTo>
                <a:lnTo>
                  <a:pt x="889" y="676"/>
                </a:lnTo>
                <a:lnTo>
                  <a:pt x="2276" y="2364"/>
                </a:lnTo>
                <a:lnTo>
                  <a:pt x="883" y="738"/>
                </a:lnTo>
                <a:lnTo>
                  <a:pt x="889" y="738"/>
                </a:lnTo>
                <a:lnTo>
                  <a:pt x="889" y="733"/>
                </a:lnTo>
                <a:lnTo>
                  <a:pt x="883" y="733"/>
                </a:lnTo>
                <a:lnTo>
                  <a:pt x="883" y="738"/>
                </a:lnTo>
                <a:lnTo>
                  <a:pt x="2276" y="2364"/>
                </a:lnTo>
                <a:lnTo>
                  <a:pt x="889" y="577"/>
                </a:lnTo>
                <a:lnTo>
                  <a:pt x="883" y="577"/>
                </a:lnTo>
                <a:lnTo>
                  <a:pt x="878" y="582"/>
                </a:lnTo>
                <a:lnTo>
                  <a:pt x="889" y="577"/>
                </a:lnTo>
                <a:lnTo>
                  <a:pt x="2276" y="2364"/>
                </a:lnTo>
                <a:lnTo>
                  <a:pt x="894" y="727"/>
                </a:lnTo>
                <a:lnTo>
                  <a:pt x="899" y="722"/>
                </a:lnTo>
                <a:lnTo>
                  <a:pt x="889" y="727"/>
                </a:lnTo>
                <a:lnTo>
                  <a:pt x="894" y="727"/>
                </a:lnTo>
                <a:lnTo>
                  <a:pt x="2276" y="2364"/>
                </a:lnTo>
                <a:lnTo>
                  <a:pt x="883" y="707"/>
                </a:lnTo>
                <a:lnTo>
                  <a:pt x="883" y="712"/>
                </a:lnTo>
                <a:lnTo>
                  <a:pt x="889" y="712"/>
                </a:lnTo>
                <a:lnTo>
                  <a:pt x="894" y="712"/>
                </a:lnTo>
                <a:lnTo>
                  <a:pt x="899" y="707"/>
                </a:lnTo>
                <a:lnTo>
                  <a:pt x="899" y="702"/>
                </a:lnTo>
                <a:lnTo>
                  <a:pt x="894" y="702"/>
                </a:lnTo>
                <a:lnTo>
                  <a:pt x="889" y="702"/>
                </a:lnTo>
                <a:lnTo>
                  <a:pt x="889" y="707"/>
                </a:lnTo>
                <a:lnTo>
                  <a:pt x="883" y="707"/>
                </a:lnTo>
                <a:lnTo>
                  <a:pt x="2276" y="2364"/>
                </a:lnTo>
                <a:lnTo>
                  <a:pt x="1164" y="281"/>
                </a:lnTo>
                <a:lnTo>
                  <a:pt x="1164" y="286"/>
                </a:lnTo>
                <a:lnTo>
                  <a:pt x="1169" y="286"/>
                </a:lnTo>
                <a:lnTo>
                  <a:pt x="1174" y="286"/>
                </a:lnTo>
                <a:lnTo>
                  <a:pt x="1180" y="281"/>
                </a:lnTo>
                <a:lnTo>
                  <a:pt x="1185" y="281"/>
                </a:lnTo>
                <a:lnTo>
                  <a:pt x="1185" y="276"/>
                </a:lnTo>
                <a:lnTo>
                  <a:pt x="1190" y="270"/>
                </a:lnTo>
                <a:lnTo>
                  <a:pt x="1185" y="265"/>
                </a:lnTo>
                <a:lnTo>
                  <a:pt x="1174" y="270"/>
                </a:lnTo>
                <a:lnTo>
                  <a:pt x="1169" y="276"/>
                </a:lnTo>
                <a:lnTo>
                  <a:pt x="1164" y="276"/>
                </a:lnTo>
                <a:lnTo>
                  <a:pt x="1169" y="276"/>
                </a:lnTo>
                <a:lnTo>
                  <a:pt x="1164" y="281"/>
                </a:lnTo>
                <a:lnTo>
                  <a:pt x="2276" y="2364"/>
                </a:lnTo>
                <a:lnTo>
                  <a:pt x="1154" y="426"/>
                </a:lnTo>
                <a:lnTo>
                  <a:pt x="1159" y="426"/>
                </a:lnTo>
                <a:lnTo>
                  <a:pt x="1159" y="421"/>
                </a:lnTo>
                <a:lnTo>
                  <a:pt x="1164" y="421"/>
                </a:lnTo>
                <a:lnTo>
                  <a:pt x="1164" y="416"/>
                </a:lnTo>
                <a:lnTo>
                  <a:pt x="1159" y="416"/>
                </a:lnTo>
                <a:lnTo>
                  <a:pt x="1154" y="426"/>
                </a:lnTo>
                <a:lnTo>
                  <a:pt x="2276" y="2364"/>
                </a:lnTo>
                <a:lnTo>
                  <a:pt x="1128" y="364"/>
                </a:lnTo>
                <a:lnTo>
                  <a:pt x="1138" y="359"/>
                </a:lnTo>
                <a:lnTo>
                  <a:pt x="1148" y="348"/>
                </a:lnTo>
                <a:lnTo>
                  <a:pt x="1143" y="353"/>
                </a:lnTo>
                <a:lnTo>
                  <a:pt x="1143" y="348"/>
                </a:lnTo>
                <a:lnTo>
                  <a:pt x="1133" y="348"/>
                </a:lnTo>
                <a:lnTo>
                  <a:pt x="1128" y="364"/>
                </a:lnTo>
                <a:lnTo>
                  <a:pt x="2276" y="2364"/>
                </a:lnTo>
                <a:lnTo>
                  <a:pt x="1117" y="681"/>
                </a:lnTo>
                <a:lnTo>
                  <a:pt x="1117" y="686"/>
                </a:lnTo>
                <a:lnTo>
                  <a:pt x="1122" y="686"/>
                </a:lnTo>
                <a:lnTo>
                  <a:pt x="1128" y="686"/>
                </a:lnTo>
                <a:lnTo>
                  <a:pt x="1138" y="676"/>
                </a:lnTo>
                <a:lnTo>
                  <a:pt x="1138" y="670"/>
                </a:lnTo>
                <a:lnTo>
                  <a:pt x="1133" y="670"/>
                </a:lnTo>
                <a:lnTo>
                  <a:pt x="1117" y="676"/>
                </a:lnTo>
                <a:lnTo>
                  <a:pt x="1117" y="681"/>
                </a:lnTo>
                <a:lnTo>
                  <a:pt x="2276" y="2364"/>
                </a:lnTo>
                <a:lnTo>
                  <a:pt x="1096" y="743"/>
                </a:lnTo>
                <a:lnTo>
                  <a:pt x="1091" y="753"/>
                </a:lnTo>
                <a:lnTo>
                  <a:pt x="1091" y="748"/>
                </a:lnTo>
                <a:lnTo>
                  <a:pt x="1091" y="753"/>
                </a:lnTo>
                <a:lnTo>
                  <a:pt x="1091" y="759"/>
                </a:lnTo>
                <a:lnTo>
                  <a:pt x="1096" y="759"/>
                </a:lnTo>
                <a:lnTo>
                  <a:pt x="1091" y="759"/>
                </a:lnTo>
                <a:lnTo>
                  <a:pt x="1096" y="759"/>
                </a:lnTo>
                <a:lnTo>
                  <a:pt x="1096" y="753"/>
                </a:lnTo>
                <a:lnTo>
                  <a:pt x="1102" y="759"/>
                </a:lnTo>
                <a:lnTo>
                  <a:pt x="1107" y="759"/>
                </a:lnTo>
                <a:lnTo>
                  <a:pt x="1112" y="753"/>
                </a:lnTo>
                <a:lnTo>
                  <a:pt x="1117" y="753"/>
                </a:lnTo>
                <a:lnTo>
                  <a:pt x="1112" y="748"/>
                </a:lnTo>
                <a:lnTo>
                  <a:pt x="1107" y="748"/>
                </a:lnTo>
                <a:lnTo>
                  <a:pt x="1112" y="743"/>
                </a:lnTo>
                <a:lnTo>
                  <a:pt x="1107" y="743"/>
                </a:lnTo>
                <a:lnTo>
                  <a:pt x="1096" y="743"/>
                </a:lnTo>
                <a:lnTo>
                  <a:pt x="2276" y="2364"/>
                </a:lnTo>
                <a:lnTo>
                  <a:pt x="1133" y="774"/>
                </a:lnTo>
                <a:lnTo>
                  <a:pt x="1128" y="774"/>
                </a:lnTo>
                <a:lnTo>
                  <a:pt x="1133" y="774"/>
                </a:lnTo>
                <a:lnTo>
                  <a:pt x="1133" y="774"/>
                </a:lnTo>
                <a:lnTo>
                  <a:pt x="2276" y="2364"/>
                </a:lnTo>
                <a:lnTo>
                  <a:pt x="1154" y="530"/>
                </a:lnTo>
                <a:lnTo>
                  <a:pt x="1148" y="530"/>
                </a:lnTo>
                <a:lnTo>
                  <a:pt x="1148" y="535"/>
                </a:lnTo>
                <a:lnTo>
                  <a:pt x="1154" y="535"/>
                </a:lnTo>
                <a:lnTo>
                  <a:pt x="1159" y="530"/>
                </a:lnTo>
                <a:lnTo>
                  <a:pt x="1164" y="530"/>
                </a:lnTo>
                <a:lnTo>
                  <a:pt x="1164" y="525"/>
                </a:lnTo>
                <a:lnTo>
                  <a:pt x="1164" y="520"/>
                </a:lnTo>
                <a:lnTo>
                  <a:pt x="1159" y="525"/>
                </a:lnTo>
                <a:lnTo>
                  <a:pt x="1148" y="530"/>
                </a:lnTo>
                <a:lnTo>
                  <a:pt x="1154" y="530"/>
                </a:lnTo>
                <a:lnTo>
                  <a:pt x="2276" y="2364"/>
                </a:lnTo>
                <a:lnTo>
                  <a:pt x="1143" y="447"/>
                </a:lnTo>
                <a:lnTo>
                  <a:pt x="1148" y="442"/>
                </a:lnTo>
                <a:lnTo>
                  <a:pt x="1148" y="447"/>
                </a:lnTo>
                <a:lnTo>
                  <a:pt x="1154" y="442"/>
                </a:lnTo>
                <a:lnTo>
                  <a:pt x="1148" y="442"/>
                </a:lnTo>
                <a:lnTo>
                  <a:pt x="1143" y="447"/>
                </a:lnTo>
                <a:lnTo>
                  <a:pt x="2276" y="2364"/>
                </a:lnTo>
                <a:lnTo>
                  <a:pt x="982" y="598"/>
                </a:lnTo>
                <a:lnTo>
                  <a:pt x="977" y="603"/>
                </a:lnTo>
                <a:lnTo>
                  <a:pt x="982" y="603"/>
                </a:lnTo>
                <a:lnTo>
                  <a:pt x="977" y="603"/>
                </a:lnTo>
                <a:lnTo>
                  <a:pt x="982" y="603"/>
                </a:lnTo>
                <a:lnTo>
                  <a:pt x="982" y="598"/>
                </a:lnTo>
                <a:lnTo>
                  <a:pt x="2276" y="2364"/>
                </a:lnTo>
                <a:lnTo>
                  <a:pt x="982" y="447"/>
                </a:lnTo>
                <a:lnTo>
                  <a:pt x="987" y="447"/>
                </a:lnTo>
                <a:lnTo>
                  <a:pt x="987" y="452"/>
                </a:lnTo>
                <a:lnTo>
                  <a:pt x="992" y="447"/>
                </a:lnTo>
                <a:lnTo>
                  <a:pt x="1008" y="437"/>
                </a:lnTo>
                <a:lnTo>
                  <a:pt x="1008" y="431"/>
                </a:lnTo>
                <a:lnTo>
                  <a:pt x="1013" y="426"/>
                </a:lnTo>
                <a:lnTo>
                  <a:pt x="1029" y="421"/>
                </a:lnTo>
                <a:lnTo>
                  <a:pt x="1024" y="416"/>
                </a:lnTo>
                <a:lnTo>
                  <a:pt x="1013" y="426"/>
                </a:lnTo>
                <a:lnTo>
                  <a:pt x="1003" y="431"/>
                </a:lnTo>
                <a:lnTo>
                  <a:pt x="992" y="437"/>
                </a:lnTo>
                <a:lnTo>
                  <a:pt x="987" y="437"/>
                </a:lnTo>
                <a:lnTo>
                  <a:pt x="987" y="442"/>
                </a:lnTo>
                <a:lnTo>
                  <a:pt x="982" y="447"/>
                </a:lnTo>
                <a:lnTo>
                  <a:pt x="2276" y="2364"/>
                </a:lnTo>
                <a:lnTo>
                  <a:pt x="1102" y="374"/>
                </a:lnTo>
                <a:lnTo>
                  <a:pt x="1107" y="374"/>
                </a:lnTo>
                <a:lnTo>
                  <a:pt x="1102" y="369"/>
                </a:lnTo>
                <a:lnTo>
                  <a:pt x="1096" y="374"/>
                </a:lnTo>
                <a:lnTo>
                  <a:pt x="1102" y="374"/>
                </a:lnTo>
                <a:lnTo>
                  <a:pt x="1096" y="374"/>
                </a:lnTo>
                <a:lnTo>
                  <a:pt x="1096" y="379"/>
                </a:lnTo>
                <a:lnTo>
                  <a:pt x="1102" y="374"/>
                </a:lnTo>
                <a:lnTo>
                  <a:pt x="2276" y="2364"/>
                </a:lnTo>
                <a:lnTo>
                  <a:pt x="1039" y="281"/>
                </a:lnTo>
                <a:lnTo>
                  <a:pt x="1039" y="286"/>
                </a:lnTo>
                <a:lnTo>
                  <a:pt x="1044" y="286"/>
                </a:lnTo>
                <a:lnTo>
                  <a:pt x="1055" y="281"/>
                </a:lnTo>
                <a:lnTo>
                  <a:pt x="1060" y="276"/>
                </a:lnTo>
                <a:lnTo>
                  <a:pt x="1060" y="270"/>
                </a:lnTo>
                <a:lnTo>
                  <a:pt x="1055" y="265"/>
                </a:lnTo>
                <a:lnTo>
                  <a:pt x="1044" y="270"/>
                </a:lnTo>
                <a:lnTo>
                  <a:pt x="1039" y="276"/>
                </a:lnTo>
                <a:lnTo>
                  <a:pt x="1039" y="281"/>
                </a:lnTo>
                <a:lnTo>
                  <a:pt x="2276" y="2364"/>
                </a:lnTo>
                <a:lnTo>
                  <a:pt x="1013" y="369"/>
                </a:lnTo>
                <a:lnTo>
                  <a:pt x="1024" y="369"/>
                </a:lnTo>
                <a:lnTo>
                  <a:pt x="1029" y="369"/>
                </a:lnTo>
                <a:lnTo>
                  <a:pt x="1029" y="364"/>
                </a:lnTo>
                <a:lnTo>
                  <a:pt x="1034" y="364"/>
                </a:lnTo>
                <a:lnTo>
                  <a:pt x="1039" y="353"/>
                </a:lnTo>
                <a:lnTo>
                  <a:pt x="1034" y="353"/>
                </a:lnTo>
                <a:lnTo>
                  <a:pt x="1029" y="353"/>
                </a:lnTo>
                <a:lnTo>
                  <a:pt x="1024" y="359"/>
                </a:lnTo>
                <a:lnTo>
                  <a:pt x="1013" y="364"/>
                </a:lnTo>
                <a:lnTo>
                  <a:pt x="1013" y="369"/>
                </a:lnTo>
                <a:lnTo>
                  <a:pt x="2276" y="2364"/>
                </a:lnTo>
                <a:lnTo>
                  <a:pt x="998" y="426"/>
                </a:lnTo>
                <a:lnTo>
                  <a:pt x="992" y="426"/>
                </a:lnTo>
                <a:lnTo>
                  <a:pt x="1003" y="421"/>
                </a:lnTo>
                <a:lnTo>
                  <a:pt x="998" y="421"/>
                </a:lnTo>
                <a:lnTo>
                  <a:pt x="998" y="426"/>
                </a:lnTo>
                <a:lnTo>
                  <a:pt x="2276" y="2364"/>
                </a:lnTo>
                <a:lnTo>
                  <a:pt x="1133" y="748"/>
                </a:lnTo>
                <a:lnTo>
                  <a:pt x="1133" y="753"/>
                </a:lnTo>
                <a:lnTo>
                  <a:pt x="1138" y="753"/>
                </a:lnTo>
                <a:lnTo>
                  <a:pt x="1143" y="748"/>
                </a:lnTo>
                <a:lnTo>
                  <a:pt x="1148" y="748"/>
                </a:lnTo>
                <a:lnTo>
                  <a:pt x="1148" y="743"/>
                </a:lnTo>
                <a:lnTo>
                  <a:pt x="1154" y="743"/>
                </a:lnTo>
                <a:lnTo>
                  <a:pt x="1159" y="738"/>
                </a:lnTo>
                <a:lnTo>
                  <a:pt x="1159" y="733"/>
                </a:lnTo>
                <a:lnTo>
                  <a:pt x="1143" y="738"/>
                </a:lnTo>
                <a:lnTo>
                  <a:pt x="1138" y="743"/>
                </a:lnTo>
                <a:lnTo>
                  <a:pt x="1133" y="748"/>
                </a:lnTo>
                <a:lnTo>
                  <a:pt x="2276" y="2364"/>
                </a:lnTo>
                <a:lnTo>
                  <a:pt x="967" y="977"/>
                </a:lnTo>
                <a:lnTo>
                  <a:pt x="956" y="982"/>
                </a:lnTo>
                <a:lnTo>
                  <a:pt x="951" y="987"/>
                </a:lnTo>
                <a:lnTo>
                  <a:pt x="956" y="987"/>
                </a:lnTo>
                <a:lnTo>
                  <a:pt x="961" y="987"/>
                </a:lnTo>
                <a:lnTo>
                  <a:pt x="967" y="982"/>
                </a:lnTo>
                <a:lnTo>
                  <a:pt x="967" y="977"/>
                </a:lnTo>
                <a:lnTo>
                  <a:pt x="2276" y="2364"/>
                </a:lnTo>
                <a:lnTo>
                  <a:pt x="930" y="925"/>
                </a:lnTo>
                <a:lnTo>
                  <a:pt x="935" y="925"/>
                </a:lnTo>
                <a:lnTo>
                  <a:pt x="935" y="920"/>
                </a:lnTo>
                <a:lnTo>
                  <a:pt x="935" y="925"/>
                </a:lnTo>
                <a:lnTo>
                  <a:pt x="946" y="925"/>
                </a:lnTo>
                <a:lnTo>
                  <a:pt x="951" y="920"/>
                </a:lnTo>
                <a:lnTo>
                  <a:pt x="951" y="915"/>
                </a:lnTo>
                <a:lnTo>
                  <a:pt x="961" y="904"/>
                </a:lnTo>
                <a:lnTo>
                  <a:pt x="956" y="904"/>
                </a:lnTo>
                <a:lnTo>
                  <a:pt x="946" y="915"/>
                </a:lnTo>
                <a:lnTo>
                  <a:pt x="930" y="925"/>
                </a:lnTo>
                <a:lnTo>
                  <a:pt x="2276" y="2364"/>
                </a:lnTo>
                <a:lnTo>
                  <a:pt x="967" y="831"/>
                </a:lnTo>
                <a:lnTo>
                  <a:pt x="967" y="837"/>
                </a:lnTo>
                <a:lnTo>
                  <a:pt x="972" y="837"/>
                </a:lnTo>
                <a:lnTo>
                  <a:pt x="977" y="831"/>
                </a:lnTo>
                <a:lnTo>
                  <a:pt x="982" y="826"/>
                </a:lnTo>
                <a:lnTo>
                  <a:pt x="977" y="821"/>
                </a:lnTo>
                <a:lnTo>
                  <a:pt x="972" y="826"/>
                </a:lnTo>
                <a:lnTo>
                  <a:pt x="967" y="831"/>
                </a:lnTo>
                <a:lnTo>
                  <a:pt x="2276" y="2364"/>
                </a:lnTo>
                <a:lnTo>
                  <a:pt x="946" y="1034"/>
                </a:lnTo>
                <a:lnTo>
                  <a:pt x="935" y="1034"/>
                </a:lnTo>
                <a:lnTo>
                  <a:pt x="925" y="1034"/>
                </a:lnTo>
                <a:lnTo>
                  <a:pt x="920" y="1039"/>
                </a:lnTo>
                <a:lnTo>
                  <a:pt x="915" y="1039"/>
                </a:lnTo>
                <a:lnTo>
                  <a:pt x="915" y="1044"/>
                </a:lnTo>
                <a:lnTo>
                  <a:pt x="904" y="1050"/>
                </a:lnTo>
                <a:lnTo>
                  <a:pt x="909" y="1050"/>
                </a:lnTo>
                <a:lnTo>
                  <a:pt x="899" y="1055"/>
                </a:lnTo>
                <a:lnTo>
                  <a:pt x="894" y="1065"/>
                </a:lnTo>
                <a:lnTo>
                  <a:pt x="899" y="1065"/>
                </a:lnTo>
                <a:lnTo>
                  <a:pt x="894" y="1065"/>
                </a:lnTo>
                <a:lnTo>
                  <a:pt x="899" y="1065"/>
                </a:lnTo>
                <a:lnTo>
                  <a:pt x="894" y="1070"/>
                </a:lnTo>
                <a:lnTo>
                  <a:pt x="899" y="1070"/>
                </a:lnTo>
                <a:lnTo>
                  <a:pt x="904" y="1070"/>
                </a:lnTo>
                <a:lnTo>
                  <a:pt x="909" y="1070"/>
                </a:lnTo>
                <a:lnTo>
                  <a:pt x="904" y="1076"/>
                </a:lnTo>
                <a:lnTo>
                  <a:pt x="915" y="1065"/>
                </a:lnTo>
                <a:lnTo>
                  <a:pt x="915" y="1070"/>
                </a:lnTo>
                <a:lnTo>
                  <a:pt x="920" y="1065"/>
                </a:lnTo>
                <a:lnTo>
                  <a:pt x="930" y="1055"/>
                </a:lnTo>
                <a:lnTo>
                  <a:pt x="935" y="1050"/>
                </a:lnTo>
                <a:lnTo>
                  <a:pt x="946" y="1044"/>
                </a:lnTo>
                <a:lnTo>
                  <a:pt x="946" y="1039"/>
                </a:lnTo>
                <a:lnTo>
                  <a:pt x="946" y="1034"/>
                </a:lnTo>
                <a:lnTo>
                  <a:pt x="2276" y="2364"/>
                </a:lnTo>
                <a:lnTo>
                  <a:pt x="899" y="748"/>
                </a:lnTo>
                <a:lnTo>
                  <a:pt x="894" y="753"/>
                </a:lnTo>
                <a:lnTo>
                  <a:pt x="894" y="748"/>
                </a:lnTo>
                <a:lnTo>
                  <a:pt x="899" y="743"/>
                </a:lnTo>
                <a:lnTo>
                  <a:pt x="894" y="743"/>
                </a:lnTo>
                <a:lnTo>
                  <a:pt x="889" y="743"/>
                </a:lnTo>
                <a:lnTo>
                  <a:pt x="883" y="748"/>
                </a:lnTo>
                <a:lnTo>
                  <a:pt x="878" y="753"/>
                </a:lnTo>
                <a:lnTo>
                  <a:pt x="878" y="759"/>
                </a:lnTo>
                <a:lnTo>
                  <a:pt x="883" y="759"/>
                </a:lnTo>
                <a:lnTo>
                  <a:pt x="889" y="759"/>
                </a:lnTo>
                <a:lnTo>
                  <a:pt x="889" y="753"/>
                </a:lnTo>
                <a:lnTo>
                  <a:pt x="889" y="759"/>
                </a:lnTo>
                <a:lnTo>
                  <a:pt x="889" y="753"/>
                </a:lnTo>
                <a:lnTo>
                  <a:pt x="894" y="753"/>
                </a:lnTo>
                <a:lnTo>
                  <a:pt x="899" y="748"/>
                </a:lnTo>
                <a:lnTo>
                  <a:pt x="2276" y="2364"/>
                </a:lnTo>
                <a:lnTo>
                  <a:pt x="868" y="1003"/>
                </a:lnTo>
                <a:lnTo>
                  <a:pt x="873" y="998"/>
                </a:lnTo>
                <a:lnTo>
                  <a:pt x="878" y="998"/>
                </a:lnTo>
                <a:lnTo>
                  <a:pt x="878" y="992"/>
                </a:lnTo>
                <a:lnTo>
                  <a:pt x="878" y="987"/>
                </a:lnTo>
                <a:lnTo>
                  <a:pt x="873" y="987"/>
                </a:lnTo>
                <a:lnTo>
                  <a:pt x="868" y="987"/>
                </a:lnTo>
                <a:lnTo>
                  <a:pt x="863" y="992"/>
                </a:lnTo>
                <a:lnTo>
                  <a:pt x="857" y="998"/>
                </a:lnTo>
                <a:lnTo>
                  <a:pt x="857" y="1003"/>
                </a:lnTo>
                <a:lnTo>
                  <a:pt x="863" y="1003"/>
                </a:lnTo>
                <a:lnTo>
                  <a:pt x="868" y="1003"/>
                </a:lnTo>
                <a:lnTo>
                  <a:pt x="2276" y="2364"/>
                </a:lnTo>
                <a:lnTo>
                  <a:pt x="878" y="1039"/>
                </a:lnTo>
                <a:lnTo>
                  <a:pt x="878" y="1034"/>
                </a:lnTo>
                <a:lnTo>
                  <a:pt x="873" y="1034"/>
                </a:lnTo>
                <a:lnTo>
                  <a:pt x="873" y="1039"/>
                </a:lnTo>
                <a:lnTo>
                  <a:pt x="878" y="1039"/>
                </a:lnTo>
                <a:lnTo>
                  <a:pt x="2276" y="2364"/>
                </a:lnTo>
                <a:lnTo>
                  <a:pt x="889" y="821"/>
                </a:lnTo>
                <a:lnTo>
                  <a:pt x="878" y="826"/>
                </a:lnTo>
                <a:lnTo>
                  <a:pt x="878" y="831"/>
                </a:lnTo>
                <a:lnTo>
                  <a:pt x="878" y="837"/>
                </a:lnTo>
                <a:lnTo>
                  <a:pt x="883" y="837"/>
                </a:lnTo>
                <a:lnTo>
                  <a:pt x="889" y="831"/>
                </a:lnTo>
                <a:lnTo>
                  <a:pt x="889" y="826"/>
                </a:lnTo>
                <a:lnTo>
                  <a:pt x="889" y="821"/>
                </a:lnTo>
                <a:lnTo>
                  <a:pt x="2276" y="2364"/>
                </a:lnTo>
                <a:lnTo>
                  <a:pt x="837" y="946"/>
                </a:lnTo>
                <a:lnTo>
                  <a:pt x="842" y="946"/>
                </a:lnTo>
                <a:lnTo>
                  <a:pt x="847" y="946"/>
                </a:lnTo>
                <a:lnTo>
                  <a:pt x="857" y="940"/>
                </a:lnTo>
                <a:lnTo>
                  <a:pt x="863" y="925"/>
                </a:lnTo>
                <a:lnTo>
                  <a:pt x="868" y="920"/>
                </a:lnTo>
                <a:lnTo>
                  <a:pt x="857" y="925"/>
                </a:lnTo>
                <a:lnTo>
                  <a:pt x="863" y="925"/>
                </a:lnTo>
                <a:lnTo>
                  <a:pt x="857" y="925"/>
                </a:lnTo>
                <a:lnTo>
                  <a:pt x="847" y="935"/>
                </a:lnTo>
                <a:lnTo>
                  <a:pt x="842" y="940"/>
                </a:lnTo>
                <a:lnTo>
                  <a:pt x="837" y="946"/>
                </a:lnTo>
                <a:lnTo>
                  <a:pt x="2276" y="2364"/>
                </a:lnTo>
                <a:lnTo>
                  <a:pt x="1076" y="873"/>
                </a:lnTo>
                <a:lnTo>
                  <a:pt x="1081" y="868"/>
                </a:lnTo>
                <a:lnTo>
                  <a:pt x="1086" y="868"/>
                </a:lnTo>
                <a:lnTo>
                  <a:pt x="1086" y="863"/>
                </a:lnTo>
                <a:lnTo>
                  <a:pt x="1076" y="863"/>
                </a:lnTo>
                <a:lnTo>
                  <a:pt x="1081" y="857"/>
                </a:lnTo>
                <a:lnTo>
                  <a:pt x="1076" y="852"/>
                </a:lnTo>
                <a:lnTo>
                  <a:pt x="1076" y="847"/>
                </a:lnTo>
                <a:lnTo>
                  <a:pt x="1065" y="852"/>
                </a:lnTo>
                <a:lnTo>
                  <a:pt x="1060" y="857"/>
                </a:lnTo>
                <a:lnTo>
                  <a:pt x="1050" y="863"/>
                </a:lnTo>
                <a:lnTo>
                  <a:pt x="1055" y="863"/>
                </a:lnTo>
                <a:lnTo>
                  <a:pt x="1050" y="868"/>
                </a:lnTo>
                <a:lnTo>
                  <a:pt x="1055" y="868"/>
                </a:lnTo>
                <a:lnTo>
                  <a:pt x="1050" y="868"/>
                </a:lnTo>
                <a:lnTo>
                  <a:pt x="1055" y="873"/>
                </a:lnTo>
                <a:lnTo>
                  <a:pt x="1050" y="873"/>
                </a:lnTo>
                <a:lnTo>
                  <a:pt x="1055" y="873"/>
                </a:lnTo>
                <a:lnTo>
                  <a:pt x="1060" y="873"/>
                </a:lnTo>
                <a:lnTo>
                  <a:pt x="1055" y="873"/>
                </a:lnTo>
                <a:lnTo>
                  <a:pt x="1060" y="873"/>
                </a:lnTo>
                <a:lnTo>
                  <a:pt x="1065" y="873"/>
                </a:lnTo>
                <a:lnTo>
                  <a:pt x="1065" y="878"/>
                </a:lnTo>
                <a:lnTo>
                  <a:pt x="1070" y="873"/>
                </a:lnTo>
                <a:lnTo>
                  <a:pt x="1076" y="878"/>
                </a:lnTo>
                <a:lnTo>
                  <a:pt x="1076" y="873"/>
                </a:lnTo>
                <a:lnTo>
                  <a:pt x="2276" y="2364"/>
                </a:lnTo>
                <a:lnTo>
                  <a:pt x="1024" y="1008"/>
                </a:lnTo>
                <a:lnTo>
                  <a:pt x="1029" y="1008"/>
                </a:lnTo>
                <a:lnTo>
                  <a:pt x="1029" y="1003"/>
                </a:lnTo>
                <a:lnTo>
                  <a:pt x="1024" y="1008"/>
                </a:lnTo>
                <a:lnTo>
                  <a:pt x="2276" y="2364"/>
                </a:lnTo>
                <a:lnTo>
                  <a:pt x="1122" y="987"/>
                </a:lnTo>
                <a:lnTo>
                  <a:pt x="1117" y="982"/>
                </a:lnTo>
                <a:lnTo>
                  <a:pt x="1107" y="982"/>
                </a:lnTo>
                <a:lnTo>
                  <a:pt x="1096" y="987"/>
                </a:lnTo>
                <a:lnTo>
                  <a:pt x="1102" y="987"/>
                </a:lnTo>
                <a:lnTo>
                  <a:pt x="1096" y="992"/>
                </a:lnTo>
                <a:lnTo>
                  <a:pt x="1091" y="998"/>
                </a:lnTo>
                <a:lnTo>
                  <a:pt x="1096" y="998"/>
                </a:lnTo>
                <a:lnTo>
                  <a:pt x="1091" y="1003"/>
                </a:lnTo>
                <a:lnTo>
                  <a:pt x="1096" y="998"/>
                </a:lnTo>
                <a:lnTo>
                  <a:pt x="1096" y="1003"/>
                </a:lnTo>
                <a:lnTo>
                  <a:pt x="1096" y="998"/>
                </a:lnTo>
                <a:lnTo>
                  <a:pt x="1102" y="1003"/>
                </a:lnTo>
                <a:lnTo>
                  <a:pt x="1107" y="998"/>
                </a:lnTo>
                <a:lnTo>
                  <a:pt x="1107" y="1003"/>
                </a:lnTo>
                <a:lnTo>
                  <a:pt x="1107" y="998"/>
                </a:lnTo>
                <a:lnTo>
                  <a:pt x="1112" y="998"/>
                </a:lnTo>
                <a:lnTo>
                  <a:pt x="1117" y="987"/>
                </a:lnTo>
                <a:lnTo>
                  <a:pt x="1122" y="987"/>
                </a:lnTo>
                <a:lnTo>
                  <a:pt x="2276" y="2364"/>
                </a:lnTo>
                <a:lnTo>
                  <a:pt x="992" y="1008"/>
                </a:lnTo>
                <a:lnTo>
                  <a:pt x="998" y="1008"/>
                </a:lnTo>
                <a:lnTo>
                  <a:pt x="998" y="1003"/>
                </a:lnTo>
                <a:lnTo>
                  <a:pt x="987" y="1008"/>
                </a:lnTo>
                <a:lnTo>
                  <a:pt x="987" y="1013"/>
                </a:lnTo>
                <a:lnTo>
                  <a:pt x="992" y="1008"/>
                </a:lnTo>
                <a:lnTo>
                  <a:pt x="987" y="1013"/>
                </a:lnTo>
                <a:lnTo>
                  <a:pt x="992" y="1008"/>
                </a:lnTo>
                <a:lnTo>
                  <a:pt x="2276" y="2364"/>
                </a:lnTo>
                <a:lnTo>
                  <a:pt x="987" y="987"/>
                </a:lnTo>
                <a:lnTo>
                  <a:pt x="992" y="982"/>
                </a:lnTo>
                <a:lnTo>
                  <a:pt x="992" y="977"/>
                </a:lnTo>
                <a:lnTo>
                  <a:pt x="987" y="977"/>
                </a:lnTo>
                <a:lnTo>
                  <a:pt x="982" y="982"/>
                </a:lnTo>
                <a:lnTo>
                  <a:pt x="982" y="987"/>
                </a:lnTo>
                <a:lnTo>
                  <a:pt x="987" y="987"/>
                </a:lnTo>
                <a:lnTo>
                  <a:pt x="2276" y="2364"/>
                </a:lnTo>
                <a:lnTo>
                  <a:pt x="998" y="883"/>
                </a:lnTo>
                <a:lnTo>
                  <a:pt x="987" y="883"/>
                </a:lnTo>
                <a:lnTo>
                  <a:pt x="972" y="894"/>
                </a:lnTo>
                <a:lnTo>
                  <a:pt x="972" y="899"/>
                </a:lnTo>
                <a:lnTo>
                  <a:pt x="977" y="904"/>
                </a:lnTo>
                <a:lnTo>
                  <a:pt x="972" y="915"/>
                </a:lnTo>
                <a:lnTo>
                  <a:pt x="977" y="904"/>
                </a:lnTo>
                <a:lnTo>
                  <a:pt x="977" y="909"/>
                </a:lnTo>
                <a:lnTo>
                  <a:pt x="982" y="909"/>
                </a:lnTo>
                <a:lnTo>
                  <a:pt x="982" y="915"/>
                </a:lnTo>
                <a:lnTo>
                  <a:pt x="982" y="909"/>
                </a:lnTo>
                <a:lnTo>
                  <a:pt x="987" y="909"/>
                </a:lnTo>
                <a:lnTo>
                  <a:pt x="992" y="899"/>
                </a:lnTo>
                <a:lnTo>
                  <a:pt x="998" y="899"/>
                </a:lnTo>
                <a:lnTo>
                  <a:pt x="1003" y="894"/>
                </a:lnTo>
                <a:lnTo>
                  <a:pt x="1003" y="889"/>
                </a:lnTo>
                <a:lnTo>
                  <a:pt x="998" y="883"/>
                </a:lnTo>
                <a:lnTo>
                  <a:pt x="2276" y="2364"/>
                </a:lnTo>
                <a:lnTo>
                  <a:pt x="1018" y="863"/>
                </a:lnTo>
                <a:lnTo>
                  <a:pt x="1018" y="857"/>
                </a:lnTo>
                <a:lnTo>
                  <a:pt x="1013" y="857"/>
                </a:lnTo>
                <a:lnTo>
                  <a:pt x="1008" y="857"/>
                </a:lnTo>
                <a:lnTo>
                  <a:pt x="1003" y="863"/>
                </a:lnTo>
                <a:lnTo>
                  <a:pt x="998" y="863"/>
                </a:lnTo>
                <a:lnTo>
                  <a:pt x="992" y="868"/>
                </a:lnTo>
                <a:lnTo>
                  <a:pt x="998" y="873"/>
                </a:lnTo>
                <a:lnTo>
                  <a:pt x="987" y="878"/>
                </a:lnTo>
                <a:lnTo>
                  <a:pt x="992" y="878"/>
                </a:lnTo>
                <a:lnTo>
                  <a:pt x="992" y="873"/>
                </a:lnTo>
                <a:lnTo>
                  <a:pt x="992" y="878"/>
                </a:lnTo>
                <a:lnTo>
                  <a:pt x="998" y="878"/>
                </a:lnTo>
                <a:lnTo>
                  <a:pt x="1003" y="878"/>
                </a:lnTo>
                <a:lnTo>
                  <a:pt x="1008" y="878"/>
                </a:lnTo>
                <a:lnTo>
                  <a:pt x="1013" y="868"/>
                </a:lnTo>
                <a:lnTo>
                  <a:pt x="1018" y="868"/>
                </a:lnTo>
                <a:lnTo>
                  <a:pt x="1018" y="863"/>
                </a:lnTo>
                <a:lnTo>
                  <a:pt x="2276" y="2364"/>
                </a:lnTo>
                <a:lnTo>
                  <a:pt x="1018" y="1008"/>
                </a:lnTo>
                <a:lnTo>
                  <a:pt x="1018" y="1003"/>
                </a:lnTo>
                <a:lnTo>
                  <a:pt x="1008" y="1013"/>
                </a:lnTo>
                <a:lnTo>
                  <a:pt x="1013" y="1013"/>
                </a:lnTo>
                <a:lnTo>
                  <a:pt x="1008" y="1013"/>
                </a:lnTo>
                <a:lnTo>
                  <a:pt x="1018" y="1008"/>
                </a:lnTo>
                <a:lnTo>
                  <a:pt x="2276" y="2364"/>
                </a:lnTo>
                <a:lnTo>
                  <a:pt x="925" y="847"/>
                </a:lnTo>
                <a:lnTo>
                  <a:pt x="920" y="847"/>
                </a:lnTo>
                <a:lnTo>
                  <a:pt x="920" y="852"/>
                </a:lnTo>
                <a:lnTo>
                  <a:pt x="915" y="852"/>
                </a:lnTo>
                <a:lnTo>
                  <a:pt x="925" y="847"/>
                </a:lnTo>
                <a:lnTo>
                  <a:pt x="2276" y="2364"/>
                </a:lnTo>
                <a:lnTo>
                  <a:pt x="946" y="624"/>
                </a:lnTo>
                <a:lnTo>
                  <a:pt x="951" y="618"/>
                </a:lnTo>
                <a:lnTo>
                  <a:pt x="946" y="618"/>
                </a:lnTo>
                <a:lnTo>
                  <a:pt x="946" y="624"/>
                </a:lnTo>
                <a:lnTo>
                  <a:pt x="2276" y="2364"/>
                </a:lnTo>
                <a:lnTo>
                  <a:pt x="909" y="483"/>
                </a:lnTo>
                <a:lnTo>
                  <a:pt x="904" y="483"/>
                </a:lnTo>
                <a:lnTo>
                  <a:pt x="899" y="489"/>
                </a:lnTo>
                <a:lnTo>
                  <a:pt x="904" y="483"/>
                </a:lnTo>
                <a:lnTo>
                  <a:pt x="899" y="489"/>
                </a:lnTo>
                <a:lnTo>
                  <a:pt x="909" y="483"/>
                </a:lnTo>
                <a:lnTo>
                  <a:pt x="2276" y="2364"/>
                </a:lnTo>
                <a:lnTo>
                  <a:pt x="904" y="909"/>
                </a:lnTo>
                <a:lnTo>
                  <a:pt x="909" y="909"/>
                </a:lnTo>
                <a:lnTo>
                  <a:pt x="915" y="904"/>
                </a:lnTo>
                <a:lnTo>
                  <a:pt x="915" y="899"/>
                </a:lnTo>
                <a:lnTo>
                  <a:pt x="909" y="899"/>
                </a:lnTo>
                <a:lnTo>
                  <a:pt x="904" y="909"/>
                </a:lnTo>
                <a:lnTo>
                  <a:pt x="2276" y="2364"/>
                </a:lnTo>
                <a:lnTo>
                  <a:pt x="925" y="359"/>
                </a:lnTo>
                <a:lnTo>
                  <a:pt x="930" y="353"/>
                </a:lnTo>
                <a:lnTo>
                  <a:pt x="925" y="353"/>
                </a:lnTo>
                <a:lnTo>
                  <a:pt x="920" y="359"/>
                </a:lnTo>
                <a:lnTo>
                  <a:pt x="925" y="359"/>
                </a:lnTo>
                <a:lnTo>
                  <a:pt x="2276" y="2364"/>
                </a:lnTo>
                <a:lnTo>
                  <a:pt x="915" y="348"/>
                </a:lnTo>
                <a:lnTo>
                  <a:pt x="920" y="348"/>
                </a:lnTo>
                <a:lnTo>
                  <a:pt x="915" y="343"/>
                </a:lnTo>
                <a:lnTo>
                  <a:pt x="915" y="348"/>
                </a:lnTo>
                <a:lnTo>
                  <a:pt x="2276" y="2364"/>
                </a:lnTo>
                <a:lnTo>
                  <a:pt x="925" y="457"/>
                </a:lnTo>
                <a:lnTo>
                  <a:pt x="915" y="468"/>
                </a:lnTo>
                <a:lnTo>
                  <a:pt x="920" y="468"/>
                </a:lnTo>
                <a:lnTo>
                  <a:pt x="915" y="468"/>
                </a:lnTo>
                <a:lnTo>
                  <a:pt x="920" y="468"/>
                </a:lnTo>
                <a:lnTo>
                  <a:pt x="925" y="468"/>
                </a:lnTo>
                <a:lnTo>
                  <a:pt x="930" y="463"/>
                </a:lnTo>
                <a:lnTo>
                  <a:pt x="925" y="457"/>
                </a:lnTo>
                <a:lnTo>
                  <a:pt x="2276" y="2364"/>
                </a:lnTo>
                <a:lnTo>
                  <a:pt x="842" y="717"/>
                </a:lnTo>
                <a:lnTo>
                  <a:pt x="837" y="717"/>
                </a:lnTo>
                <a:lnTo>
                  <a:pt x="837" y="722"/>
                </a:lnTo>
                <a:lnTo>
                  <a:pt x="842" y="717"/>
                </a:lnTo>
                <a:lnTo>
                  <a:pt x="2276" y="2364"/>
                </a:lnTo>
                <a:lnTo>
                  <a:pt x="878" y="722"/>
                </a:lnTo>
                <a:lnTo>
                  <a:pt x="883" y="717"/>
                </a:lnTo>
                <a:lnTo>
                  <a:pt x="878" y="717"/>
                </a:lnTo>
                <a:lnTo>
                  <a:pt x="873" y="722"/>
                </a:lnTo>
                <a:lnTo>
                  <a:pt x="878" y="722"/>
                </a:lnTo>
                <a:lnTo>
                  <a:pt x="2276" y="2364"/>
                </a:lnTo>
                <a:lnTo>
                  <a:pt x="920" y="1024"/>
                </a:lnTo>
                <a:lnTo>
                  <a:pt x="920" y="1018"/>
                </a:lnTo>
                <a:lnTo>
                  <a:pt x="915" y="1024"/>
                </a:lnTo>
                <a:lnTo>
                  <a:pt x="920" y="1024"/>
                </a:lnTo>
                <a:lnTo>
                  <a:pt x="2276" y="2364"/>
                </a:lnTo>
                <a:lnTo>
                  <a:pt x="852" y="426"/>
                </a:lnTo>
                <a:lnTo>
                  <a:pt x="863" y="421"/>
                </a:lnTo>
                <a:lnTo>
                  <a:pt x="863" y="416"/>
                </a:lnTo>
                <a:lnTo>
                  <a:pt x="857" y="416"/>
                </a:lnTo>
                <a:lnTo>
                  <a:pt x="852" y="421"/>
                </a:lnTo>
                <a:lnTo>
                  <a:pt x="852" y="426"/>
                </a:lnTo>
                <a:lnTo>
                  <a:pt x="2276" y="2364"/>
                </a:lnTo>
                <a:lnTo>
                  <a:pt x="935" y="681"/>
                </a:lnTo>
                <a:lnTo>
                  <a:pt x="930" y="686"/>
                </a:lnTo>
                <a:lnTo>
                  <a:pt x="925" y="686"/>
                </a:lnTo>
                <a:lnTo>
                  <a:pt x="920" y="686"/>
                </a:lnTo>
                <a:lnTo>
                  <a:pt x="920" y="691"/>
                </a:lnTo>
                <a:lnTo>
                  <a:pt x="920" y="696"/>
                </a:lnTo>
                <a:lnTo>
                  <a:pt x="915" y="696"/>
                </a:lnTo>
                <a:lnTo>
                  <a:pt x="920" y="696"/>
                </a:lnTo>
                <a:lnTo>
                  <a:pt x="915" y="696"/>
                </a:lnTo>
                <a:lnTo>
                  <a:pt x="920" y="696"/>
                </a:lnTo>
                <a:lnTo>
                  <a:pt x="915" y="702"/>
                </a:lnTo>
                <a:lnTo>
                  <a:pt x="920" y="702"/>
                </a:lnTo>
                <a:lnTo>
                  <a:pt x="915" y="702"/>
                </a:lnTo>
                <a:lnTo>
                  <a:pt x="920" y="702"/>
                </a:lnTo>
                <a:lnTo>
                  <a:pt x="915" y="702"/>
                </a:lnTo>
                <a:lnTo>
                  <a:pt x="920" y="702"/>
                </a:lnTo>
                <a:lnTo>
                  <a:pt x="920" y="707"/>
                </a:lnTo>
                <a:lnTo>
                  <a:pt x="920" y="702"/>
                </a:lnTo>
                <a:lnTo>
                  <a:pt x="920" y="707"/>
                </a:lnTo>
                <a:lnTo>
                  <a:pt x="925" y="707"/>
                </a:lnTo>
                <a:lnTo>
                  <a:pt x="930" y="707"/>
                </a:lnTo>
                <a:lnTo>
                  <a:pt x="935" y="702"/>
                </a:lnTo>
                <a:lnTo>
                  <a:pt x="946" y="702"/>
                </a:lnTo>
                <a:lnTo>
                  <a:pt x="946" y="696"/>
                </a:lnTo>
                <a:lnTo>
                  <a:pt x="951" y="696"/>
                </a:lnTo>
                <a:lnTo>
                  <a:pt x="946" y="691"/>
                </a:lnTo>
                <a:lnTo>
                  <a:pt x="951" y="691"/>
                </a:lnTo>
                <a:lnTo>
                  <a:pt x="951" y="686"/>
                </a:lnTo>
                <a:lnTo>
                  <a:pt x="946" y="686"/>
                </a:lnTo>
                <a:lnTo>
                  <a:pt x="951" y="686"/>
                </a:lnTo>
                <a:lnTo>
                  <a:pt x="946" y="686"/>
                </a:lnTo>
                <a:lnTo>
                  <a:pt x="946" y="681"/>
                </a:lnTo>
                <a:lnTo>
                  <a:pt x="946" y="686"/>
                </a:lnTo>
                <a:lnTo>
                  <a:pt x="935" y="681"/>
                </a:lnTo>
                <a:lnTo>
                  <a:pt x="2276" y="2364"/>
                </a:lnTo>
                <a:lnTo>
                  <a:pt x="951" y="608"/>
                </a:lnTo>
                <a:lnTo>
                  <a:pt x="956" y="608"/>
                </a:lnTo>
                <a:lnTo>
                  <a:pt x="956" y="603"/>
                </a:lnTo>
                <a:lnTo>
                  <a:pt x="951" y="608"/>
                </a:lnTo>
                <a:lnTo>
                  <a:pt x="2276" y="2364"/>
                </a:lnTo>
                <a:lnTo>
                  <a:pt x="930" y="390"/>
                </a:lnTo>
                <a:lnTo>
                  <a:pt x="946" y="390"/>
                </a:lnTo>
                <a:lnTo>
                  <a:pt x="956" y="385"/>
                </a:lnTo>
                <a:lnTo>
                  <a:pt x="956" y="379"/>
                </a:lnTo>
                <a:lnTo>
                  <a:pt x="951" y="379"/>
                </a:lnTo>
                <a:lnTo>
                  <a:pt x="946" y="379"/>
                </a:lnTo>
                <a:lnTo>
                  <a:pt x="930" y="390"/>
                </a:lnTo>
                <a:lnTo>
                  <a:pt x="2276" y="2364"/>
                </a:lnTo>
                <a:lnTo>
                  <a:pt x="878" y="707"/>
                </a:lnTo>
                <a:lnTo>
                  <a:pt x="883" y="707"/>
                </a:lnTo>
                <a:lnTo>
                  <a:pt x="889" y="702"/>
                </a:lnTo>
                <a:lnTo>
                  <a:pt x="883" y="702"/>
                </a:lnTo>
                <a:lnTo>
                  <a:pt x="878" y="707"/>
                </a:lnTo>
                <a:lnTo>
                  <a:pt x="2276" y="2364"/>
                </a:lnTo>
                <a:lnTo>
                  <a:pt x="992" y="644"/>
                </a:lnTo>
                <a:lnTo>
                  <a:pt x="987" y="650"/>
                </a:lnTo>
                <a:lnTo>
                  <a:pt x="987" y="655"/>
                </a:lnTo>
                <a:lnTo>
                  <a:pt x="992" y="650"/>
                </a:lnTo>
                <a:lnTo>
                  <a:pt x="987" y="655"/>
                </a:lnTo>
                <a:lnTo>
                  <a:pt x="992" y="650"/>
                </a:lnTo>
                <a:lnTo>
                  <a:pt x="998" y="650"/>
                </a:lnTo>
                <a:lnTo>
                  <a:pt x="992" y="644"/>
                </a:lnTo>
                <a:lnTo>
                  <a:pt x="2276" y="2364"/>
                </a:lnTo>
                <a:lnTo>
                  <a:pt x="1268" y="587"/>
                </a:lnTo>
                <a:lnTo>
                  <a:pt x="1268" y="582"/>
                </a:lnTo>
                <a:lnTo>
                  <a:pt x="1263" y="582"/>
                </a:lnTo>
                <a:lnTo>
                  <a:pt x="1268" y="587"/>
                </a:lnTo>
                <a:lnTo>
                  <a:pt x="2276" y="2364"/>
                </a:lnTo>
                <a:lnTo>
                  <a:pt x="1335" y="208"/>
                </a:lnTo>
                <a:lnTo>
                  <a:pt x="1341" y="208"/>
                </a:lnTo>
                <a:lnTo>
                  <a:pt x="1346" y="208"/>
                </a:lnTo>
                <a:lnTo>
                  <a:pt x="1351" y="203"/>
                </a:lnTo>
                <a:lnTo>
                  <a:pt x="1351" y="198"/>
                </a:lnTo>
                <a:lnTo>
                  <a:pt x="1356" y="198"/>
                </a:lnTo>
                <a:lnTo>
                  <a:pt x="1356" y="192"/>
                </a:lnTo>
                <a:lnTo>
                  <a:pt x="1346" y="187"/>
                </a:lnTo>
                <a:lnTo>
                  <a:pt x="1341" y="192"/>
                </a:lnTo>
                <a:lnTo>
                  <a:pt x="1335" y="198"/>
                </a:lnTo>
                <a:lnTo>
                  <a:pt x="1335" y="203"/>
                </a:lnTo>
                <a:lnTo>
                  <a:pt x="1330" y="208"/>
                </a:lnTo>
                <a:lnTo>
                  <a:pt x="1335" y="208"/>
                </a:lnTo>
                <a:lnTo>
                  <a:pt x="2276" y="2364"/>
                </a:lnTo>
                <a:lnTo>
                  <a:pt x="1257" y="540"/>
                </a:lnTo>
                <a:lnTo>
                  <a:pt x="1263" y="535"/>
                </a:lnTo>
                <a:lnTo>
                  <a:pt x="1257" y="535"/>
                </a:lnTo>
                <a:lnTo>
                  <a:pt x="1257" y="540"/>
                </a:lnTo>
                <a:lnTo>
                  <a:pt x="2276" y="2364"/>
                </a:lnTo>
                <a:lnTo>
                  <a:pt x="1263" y="639"/>
                </a:lnTo>
                <a:lnTo>
                  <a:pt x="1263" y="644"/>
                </a:lnTo>
                <a:lnTo>
                  <a:pt x="1268" y="644"/>
                </a:lnTo>
                <a:lnTo>
                  <a:pt x="1273" y="644"/>
                </a:lnTo>
                <a:lnTo>
                  <a:pt x="1278" y="639"/>
                </a:lnTo>
                <a:lnTo>
                  <a:pt x="1283" y="634"/>
                </a:lnTo>
                <a:lnTo>
                  <a:pt x="1283" y="629"/>
                </a:lnTo>
                <a:lnTo>
                  <a:pt x="1273" y="624"/>
                </a:lnTo>
                <a:lnTo>
                  <a:pt x="1268" y="629"/>
                </a:lnTo>
                <a:lnTo>
                  <a:pt x="1263" y="634"/>
                </a:lnTo>
                <a:lnTo>
                  <a:pt x="1263" y="639"/>
                </a:lnTo>
                <a:lnTo>
                  <a:pt x="2276" y="2364"/>
                </a:lnTo>
                <a:lnTo>
                  <a:pt x="1273" y="489"/>
                </a:lnTo>
                <a:lnTo>
                  <a:pt x="1278" y="483"/>
                </a:lnTo>
                <a:lnTo>
                  <a:pt x="1273" y="483"/>
                </a:lnTo>
                <a:lnTo>
                  <a:pt x="1268" y="483"/>
                </a:lnTo>
                <a:lnTo>
                  <a:pt x="1268" y="489"/>
                </a:lnTo>
                <a:lnTo>
                  <a:pt x="1273" y="489"/>
                </a:lnTo>
                <a:lnTo>
                  <a:pt x="2276" y="2364"/>
                </a:lnTo>
                <a:lnTo>
                  <a:pt x="1356" y="156"/>
                </a:lnTo>
                <a:lnTo>
                  <a:pt x="1356" y="161"/>
                </a:lnTo>
                <a:lnTo>
                  <a:pt x="1361" y="161"/>
                </a:lnTo>
                <a:lnTo>
                  <a:pt x="1367" y="156"/>
                </a:lnTo>
                <a:lnTo>
                  <a:pt x="1367" y="161"/>
                </a:lnTo>
                <a:lnTo>
                  <a:pt x="1367" y="166"/>
                </a:lnTo>
                <a:lnTo>
                  <a:pt x="1372" y="161"/>
                </a:lnTo>
                <a:lnTo>
                  <a:pt x="1367" y="166"/>
                </a:lnTo>
                <a:lnTo>
                  <a:pt x="1372" y="166"/>
                </a:lnTo>
                <a:lnTo>
                  <a:pt x="1377" y="161"/>
                </a:lnTo>
                <a:lnTo>
                  <a:pt x="1387" y="156"/>
                </a:lnTo>
                <a:lnTo>
                  <a:pt x="1387" y="151"/>
                </a:lnTo>
                <a:lnTo>
                  <a:pt x="1387" y="146"/>
                </a:lnTo>
                <a:lnTo>
                  <a:pt x="1382" y="146"/>
                </a:lnTo>
                <a:lnTo>
                  <a:pt x="1382" y="140"/>
                </a:lnTo>
                <a:lnTo>
                  <a:pt x="1382" y="135"/>
                </a:lnTo>
                <a:lnTo>
                  <a:pt x="1377" y="135"/>
                </a:lnTo>
                <a:lnTo>
                  <a:pt x="1372" y="140"/>
                </a:lnTo>
                <a:lnTo>
                  <a:pt x="1367" y="140"/>
                </a:lnTo>
                <a:lnTo>
                  <a:pt x="1356" y="151"/>
                </a:lnTo>
                <a:lnTo>
                  <a:pt x="1356" y="156"/>
                </a:lnTo>
                <a:lnTo>
                  <a:pt x="1356" y="161"/>
                </a:lnTo>
                <a:lnTo>
                  <a:pt x="1356" y="156"/>
                </a:lnTo>
                <a:lnTo>
                  <a:pt x="2276" y="2364"/>
                </a:lnTo>
                <a:lnTo>
                  <a:pt x="1408" y="99"/>
                </a:lnTo>
                <a:lnTo>
                  <a:pt x="1413" y="104"/>
                </a:lnTo>
                <a:lnTo>
                  <a:pt x="1413" y="109"/>
                </a:lnTo>
                <a:lnTo>
                  <a:pt x="1413" y="104"/>
                </a:lnTo>
                <a:lnTo>
                  <a:pt x="1419" y="104"/>
                </a:lnTo>
                <a:lnTo>
                  <a:pt x="1424" y="104"/>
                </a:lnTo>
                <a:lnTo>
                  <a:pt x="1424" y="109"/>
                </a:lnTo>
                <a:lnTo>
                  <a:pt x="1424" y="104"/>
                </a:lnTo>
                <a:lnTo>
                  <a:pt x="1429" y="99"/>
                </a:lnTo>
                <a:lnTo>
                  <a:pt x="1434" y="94"/>
                </a:lnTo>
                <a:lnTo>
                  <a:pt x="1439" y="94"/>
                </a:lnTo>
                <a:lnTo>
                  <a:pt x="1434" y="89"/>
                </a:lnTo>
                <a:lnTo>
                  <a:pt x="1439" y="89"/>
                </a:lnTo>
                <a:lnTo>
                  <a:pt x="1439" y="83"/>
                </a:lnTo>
                <a:lnTo>
                  <a:pt x="1439" y="78"/>
                </a:lnTo>
                <a:lnTo>
                  <a:pt x="1429" y="83"/>
                </a:lnTo>
                <a:lnTo>
                  <a:pt x="1429" y="78"/>
                </a:lnTo>
                <a:lnTo>
                  <a:pt x="1419" y="83"/>
                </a:lnTo>
                <a:lnTo>
                  <a:pt x="1408" y="94"/>
                </a:lnTo>
                <a:lnTo>
                  <a:pt x="1408" y="99"/>
                </a:lnTo>
                <a:lnTo>
                  <a:pt x="2276" y="2364"/>
                </a:lnTo>
                <a:lnTo>
                  <a:pt x="1387" y="130"/>
                </a:lnTo>
                <a:lnTo>
                  <a:pt x="1393" y="125"/>
                </a:lnTo>
                <a:lnTo>
                  <a:pt x="1398" y="120"/>
                </a:lnTo>
                <a:lnTo>
                  <a:pt x="1393" y="120"/>
                </a:lnTo>
                <a:lnTo>
                  <a:pt x="1387" y="125"/>
                </a:lnTo>
                <a:lnTo>
                  <a:pt x="1387" y="130"/>
                </a:lnTo>
                <a:lnTo>
                  <a:pt x="2276" y="2364"/>
                </a:lnTo>
                <a:lnTo>
                  <a:pt x="1304" y="530"/>
                </a:lnTo>
                <a:lnTo>
                  <a:pt x="1309" y="530"/>
                </a:lnTo>
                <a:lnTo>
                  <a:pt x="1315" y="530"/>
                </a:lnTo>
                <a:lnTo>
                  <a:pt x="1320" y="530"/>
                </a:lnTo>
                <a:lnTo>
                  <a:pt x="1320" y="525"/>
                </a:lnTo>
                <a:lnTo>
                  <a:pt x="1320" y="520"/>
                </a:lnTo>
                <a:lnTo>
                  <a:pt x="1315" y="520"/>
                </a:lnTo>
                <a:lnTo>
                  <a:pt x="1304" y="525"/>
                </a:lnTo>
                <a:lnTo>
                  <a:pt x="1309" y="525"/>
                </a:lnTo>
                <a:lnTo>
                  <a:pt x="1304" y="525"/>
                </a:lnTo>
                <a:lnTo>
                  <a:pt x="1304" y="530"/>
                </a:lnTo>
                <a:lnTo>
                  <a:pt x="2276" y="2364"/>
                </a:lnTo>
                <a:lnTo>
                  <a:pt x="1273" y="187"/>
                </a:lnTo>
                <a:lnTo>
                  <a:pt x="1278" y="187"/>
                </a:lnTo>
                <a:lnTo>
                  <a:pt x="1278" y="192"/>
                </a:lnTo>
                <a:lnTo>
                  <a:pt x="1273" y="198"/>
                </a:lnTo>
                <a:lnTo>
                  <a:pt x="1278" y="192"/>
                </a:lnTo>
                <a:lnTo>
                  <a:pt x="1278" y="198"/>
                </a:lnTo>
                <a:lnTo>
                  <a:pt x="1283" y="192"/>
                </a:lnTo>
                <a:lnTo>
                  <a:pt x="1283" y="198"/>
                </a:lnTo>
                <a:lnTo>
                  <a:pt x="1289" y="198"/>
                </a:lnTo>
                <a:lnTo>
                  <a:pt x="1289" y="192"/>
                </a:lnTo>
                <a:lnTo>
                  <a:pt x="1299" y="187"/>
                </a:lnTo>
                <a:lnTo>
                  <a:pt x="1299" y="182"/>
                </a:lnTo>
                <a:lnTo>
                  <a:pt x="1304" y="182"/>
                </a:lnTo>
                <a:lnTo>
                  <a:pt x="1304" y="177"/>
                </a:lnTo>
                <a:lnTo>
                  <a:pt x="1299" y="172"/>
                </a:lnTo>
                <a:lnTo>
                  <a:pt x="1289" y="172"/>
                </a:lnTo>
                <a:lnTo>
                  <a:pt x="1278" y="182"/>
                </a:lnTo>
                <a:lnTo>
                  <a:pt x="1273" y="187"/>
                </a:lnTo>
                <a:lnTo>
                  <a:pt x="1278" y="187"/>
                </a:lnTo>
                <a:lnTo>
                  <a:pt x="1273" y="187"/>
                </a:lnTo>
                <a:lnTo>
                  <a:pt x="2276" y="2364"/>
                </a:lnTo>
                <a:lnTo>
                  <a:pt x="1315" y="478"/>
                </a:lnTo>
                <a:lnTo>
                  <a:pt x="1309" y="478"/>
                </a:lnTo>
                <a:lnTo>
                  <a:pt x="1304" y="483"/>
                </a:lnTo>
                <a:lnTo>
                  <a:pt x="1299" y="483"/>
                </a:lnTo>
                <a:lnTo>
                  <a:pt x="1299" y="489"/>
                </a:lnTo>
                <a:lnTo>
                  <a:pt x="1294" y="494"/>
                </a:lnTo>
                <a:lnTo>
                  <a:pt x="1299" y="494"/>
                </a:lnTo>
                <a:lnTo>
                  <a:pt x="1299" y="499"/>
                </a:lnTo>
                <a:lnTo>
                  <a:pt x="1304" y="494"/>
                </a:lnTo>
                <a:lnTo>
                  <a:pt x="1304" y="499"/>
                </a:lnTo>
                <a:lnTo>
                  <a:pt x="1304" y="494"/>
                </a:lnTo>
                <a:lnTo>
                  <a:pt x="1304" y="499"/>
                </a:lnTo>
                <a:lnTo>
                  <a:pt x="1309" y="499"/>
                </a:lnTo>
                <a:lnTo>
                  <a:pt x="1309" y="494"/>
                </a:lnTo>
                <a:lnTo>
                  <a:pt x="1315" y="494"/>
                </a:lnTo>
                <a:lnTo>
                  <a:pt x="1320" y="489"/>
                </a:lnTo>
                <a:lnTo>
                  <a:pt x="1325" y="483"/>
                </a:lnTo>
                <a:lnTo>
                  <a:pt x="1320" y="483"/>
                </a:lnTo>
                <a:lnTo>
                  <a:pt x="1325" y="483"/>
                </a:lnTo>
                <a:lnTo>
                  <a:pt x="1320" y="483"/>
                </a:lnTo>
                <a:lnTo>
                  <a:pt x="1320" y="478"/>
                </a:lnTo>
                <a:lnTo>
                  <a:pt x="1315" y="478"/>
                </a:lnTo>
                <a:lnTo>
                  <a:pt x="2276" y="2364"/>
                </a:lnTo>
                <a:lnTo>
                  <a:pt x="1294" y="322"/>
                </a:lnTo>
                <a:lnTo>
                  <a:pt x="1299" y="327"/>
                </a:lnTo>
                <a:lnTo>
                  <a:pt x="1304" y="322"/>
                </a:lnTo>
                <a:lnTo>
                  <a:pt x="1315" y="312"/>
                </a:lnTo>
                <a:lnTo>
                  <a:pt x="1315" y="302"/>
                </a:lnTo>
                <a:lnTo>
                  <a:pt x="1309" y="302"/>
                </a:lnTo>
                <a:lnTo>
                  <a:pt x="1299" y="312"/>
                </a:lnTo>
                <a:lnTo>
                  <a:pt x="1294" y="317"/>
                </a:lnTo>
                <a:lnTo>
                  <a:pt x="1294" y="322"/>
                </a:lnTo>
                <a:lnTo>
                  <a:pt x="2276" y="2364"/>
                </a:lnTo>
                <a:lnTo>
                  <a:pt x="1206" y="317"/>
                </a:lnTo>
                <a:lnTo>
                  <a:pt x="1206" y="322"/>
                </a:lnTo>
                <a:lnTo>
                  <a:pt x="1216" y="317"/>
                </a:lnTo>
                <a:lnTo>
                  <a:pt x="1221" y="317"/>
                </a:lnTo>
                <a:lnTo>
                  <a:pt x="1226" y="312"/>
                </a:lnTo>
                <a:lnTo>
                  <a:pt x="1231" y="302"/>
                </a:lnTo>
                <a:lnTo>
                  <a:pt x="1231" y="296"/>
                </a:lnTo>
                <a:lnTo>
                  <a:pt x="1216" y="302"/>
                </a:lnTo>
                <a:lnTo>
                  <a:pt x="1211" y="312"/>
                </a:lnTo>
                <a:lnTo>
                  <a:pt x="1206" y="317"/>
                </a:lnTo>
                <a:lnTo>
                  <a:pt x="2276" y="2364"/>
                </a:lnTo>
                <a:lnTo>
                  <a:pt x="1221" y="878"/>
                </a:lnTo>
                <a:lnTo>
                  <a:pt x="1226" y="873"/>
                </a:lnTo>
                <a:lnTo>
                  <a:pt x="1221" y="873"/>
                </a:lnTo>
                <a:lnTo>
                  <a:pt x="1221" y="878"/>
                </a:lnTo>
                <a:lnTo>
                  <a:pt x="2276" y="2364"/>
                </a:lnTo>
                <a:lnTo>
                  <a:pt x="1320" y="556"/>
                </a:lnTo>
                <a:lnTo>
                  <a:pt x="1315" y="561"/>
                </a:lnTo>
                <a:lnTo>
                  <a:pt x="1315" y="566"/>
                </a:lnTo>
                <a:lnTo>
                  <a:pt x="1320" y="561"/>
                </a:lnTo>
                <a:lnTo>
                  <a:pt x="1325" y="556"/>
                </a:lnTo>
                <a:lnTo>
                  <a:pt x="1320" y="556"/>
                </a:lnTo>
                <a:lnTo>
                  <a:pt x="2276" y="2364"/>
                </a:lnTo>
                <a:lnTo>
                  <a:pt x="1289" y="291"/>
                </a:lnTo>
                <a:lnTo>
                  <a:pt x="1294" y="291"/>
                </a:lnTo>
                <a:lnTo>
                  <a:pt x="1299" y="286"/>
                </a:lnTo>
                <a:lnTo>
                  <a:pt x="1289" y="286"/>
                </a:lnTo>
                <a:lnTo>
                  <a:pt x="1289" y="291"/>
                </a:lnTo>
                <a:lnTo>
                  <a:pt x="2276" y="2364"/>
                </a:lnTo>
                <a:lnTo>
                  <a:pt x="1283" y="447"/>
                </a:lnTo>
                <a:lnTo>
                  <a:pt x="1283" y="452"/>
                </a:lnTo>
                <a:lnTo>
                  <a:pt x="1289" y="452"/>
                </a:lnTo>
                <a:lnTo>
                  <a:pt x="1283" y="452"/>
                </a:lnTo>
                <a:lnTo>
                  <a:pt x="1289" y="452"/>
                </a:lnTo>
                <a:lnTo>
                  <a:pt x="1294" y="452"/>
                </a:lnTo>
                <a:lnTo>
                  <a:pt x="1299" y="447"/>
                </a:lnTo>
                <a:lnTo>
                  <a:pt x="1299" y="442"/>
                </a:lnTo>
                <a:lnTo>
                  <a:pt x="1294" y="442"/>
                </a:lnTo>
                <a:lnTo>
                  <a:pt x="1294" y="437"/>
                </a:lnTo>
                <a:lnTo>
                  <a:pt x="1289" y="437"/>
                </a:lnTo>
                <a:lnTo>
                  <a:pt x="1283" y="437"/>
                </a:lnTo>
                <a:lnTo>
                  <a:pt x="1278" y="442"/>
                </a:lnTo>
                <a:lnTo>
                  <a:pt x="1278" y="447"/>
                </a:lnTo>
                <a:lnTo>
                  <a:pt x="1273" y="447"/>
                </a:lnTo>
                <a:lnTo>
                  <a:pt x="1278" y="447"/>
                </a:lnTo>
                <a:lnTo>
                  <a:pt x="1273" y="452"/>
                </a:lnTo>
                <a:lnTo>
                  <a:pt x="1278" y="447"/>
                </a:lnTo>
                <a:lnTo>
                  <a:pt x="1278" y="452"/>
                </a:lnTo>
                <a:lnTo>
                  <a:pt x="1278" y="447"/>
                </a:lnTo>
                <a:lnTo>
                  <a:pt x="1278" y="452"/>
                </a:lnTo>
                <a:lnTo>
                  <a:pt x="1283" y="447"/>
                </a:lnTo>
                <a:lnTo>
                  <a:pt x="2276" y="2364"/>
                </a:lnTo>
                <a:lnTo>
                  <a:pt x="1398" y="281"/>
                </a:lnTo>
                <a:lnTo>
                  <a:pt x="1403" y="286"/>
                </a:lnTo>
                <a:lnTo>
                  <a:pt x="1408" y="281"/>
                </a:lnTo>
                <a:lnTo>
                  <a:pt x="1413" y="281"/>
                </a:lnTo>
                <a:lnTo>
                  <a:pt x="1419" y="276"/>
                </a:lnTo>
                <a:lnTo>
                  <a:pt x="1424" y="270"/>
                </a:lnTo>
                <a:lnTo>
                  <a:pt x="1424" y="265"/>
                </a:lnTo>
                <a:lnTo>
                  <a:pt x="1413" y="265"/>
                </a:lnTo>
                <a:lnTo>
                  <a:pt x="1403" y="270"/>
                </a:lnTo>
                <a:lnTo>
                  <a:pt x="1398" y="276"/>
                </a:lnTo>
                <a:lnTo>
                  <a:pt x="1398" y="281"/>
                </a:lnTo>
                <a:lnTo>
                  <a:pt x="1398" y="276"/>
                </a:lnTo>
                <a:lnTo>
                  <a:pt x="1398" y="281"/>
                </a:lnTo>
                <a:lnTo>
                  <a:pt x="2276" y="2364"/>
                </a:lnTo>
                <a:lnTo>
                  <a:pt x="1112" y="795"/>
                </a:lnTo>
                <a:lnTo>
                  <a:pt x="1117" y="795"/>
                </a:lnTo>
                <a:lnTo>
                  <a:pt x="1112" y="800"/>
                </a:lnTo>
                <a:lnTo>
                  <a:pt x="1117" y="795"/>
                </a:lnTo>
                <a:lnTo>
                  <a:pt x="1117" y="800"/>
                </a:lnTo>
                <a:lnTo>
                  <a:pt x="1122" y="800"/>
                </a:lnTo>
                <a:lnTo>
                  <a:pt x="1128" y="795"/>
                </a:lnTo>
                <a:lnTo>
                  <a:pt x="1133" y="795"/>
                </a:lnTo>
                <a:lnTo>
                  <a:pt x="1138" y="790"/>
                </a:lnTo>
                <a:lnTo>
                  <a:pt x="1138" y="785"/>
                </a:lnTo>
                <a:lnTo>
                  <a:pt x="1138" y="779"/>
                </a:lnTo>
                <a:lnTo>
                  <a:pt x="1133" y="779"/>
                </a:lnTo>
                <a:lnTo>
                  <a:pt x="1128" y="779"/>
                </a:lnTo>
                <a:lnTo>
                  <a:pt x="1117" y="785"/>
                </a:lnTo>
                <a:lnTo>
                  <a:pt x="1117" y="790"/>
                </a:lnTo>
                <a:lnTo>
                  <a:pt x="1112" y="790"/>
                </a:lnTo>
                <a:lnTo>
                  <a:pt x="1112" y="795"/>
                </a:lnTo>
                <a:lnTo>
                  <a:pt x="2276" y="2364"/>
                </a:lnTo>
                <a:lnTo>
                  <a:pt x="805" y="956"/>
                </a:lnTo>
                <a:lnTo>
                  <a:pt x="805" y="951"/>
                </a:lnTo>
                <a:lnTo>
                  <a:pt x="795" y="961"/>
                </a:lnTo>
                <a:lnTo>
                  <a:pt x="800" y="961"/>
                </a:lnTo>
                <a:lnTo>
                  <a:pt x="800" y="956"/>
                </a:lnTo>
                <a:lnTo>
                  <a:pt x="805" y="956"/>
                </a:lnTo>
                <a:lnTo>
                  <a:pt x="2276" y="2364"/>
                </a:lnTo>
                <a:lnTo>
                  <a:pt x="1330" y="546"/>
                </a:lnTo>
                <a:lnTo>
                  <a:pt x="1335" y="546"/>
                </a:lnTo>
                <a:lnTo>
                  <a:pt x="1335" y="540"/>
                </a:lnTo>
                <a:lnTo>
                  <a:pt x="1330" y="546"/>
                </a:lnTo>
                <a:lnTo>
                  <a:pt x="2276" y="2364"/>
                </a:lnTo>
                <a:lnTo>
                  <a:pt x="1335" y="535"/>
                </a:lnTo>
                <a:lnTo>
                  <a:pt x="1341" y="540"/>
                </a:lnTo>
                <a:lnTo>
                  <a:pt x="1341" y="546"/>
                </a:lnTo>
                <a:lnTo>
                  <a:pt x="1346" y="540"/>
                </a:lnTo>
                <a:lnTo>
                  <a:pt x="1351" y="540"/>
                </a:lnTo>
                <a:lnTo>
                  <a:pt x="1351" y="546"/>
                </a:lnTo>
                <a:lnTo>
                  <a:pt x="1356" y="540"/>
                </a:lnTo>
                <a:lnTo>
                  <a:pt x="1356" y="535"/>
                </a:lnTo>
                <a:lnTo>
                  <a:pt x="1361" y="530"/>
                </a:lnTo>
                <a:lnTo>
                  <a:pt x="1367" y="530"/>
                </a:lnTo>
                <a:lnTo>
                  <a:pt x="1367" y="525"/>
                </a:lnTo>
                <a:lnTo>
                  <a:pt x="1367" y="520"/>
                </a:lnTo>
                <a:lnTo>
                  <a:pt x="1367" y="515"/>
                </a:lnTo>
                <a:lnTo>
                  <a:pt x="1356" y="515"/>
                </a:lnTo>
                <a:lnTo>
                  <a:pt x="1346" y="520"/>
                </a:lnTo>
                <a:lnTo>
                  <a:pt x="1335" y="530"/>
                </a:lnTo>
                <a:lnTo>
                  <a:pt x="1335" y="535"/>
                </a:lnTo>
                <a:lnTo>
                  <a:pt x="2276" y="2364"/>
                </a:lnTo>
                <a:lnTo>
                  <a:pt x="821" y="894"/>
                </a:lnTo>
                <a:lnTo>
                  <a:pt x="816" y="894"/>
                </a:lnTo>
                <a:lnTo>
                  <a:pt x="805" y="904"/>
                </a:lnTo>
                <a:lnTo>
                  <a:pt x="811" y="899"/>
                </a:lnTo>
                <a:lnTo>
                  <a:pt x="805" y="904"/>
                </a:lnTo>
                <a:lnTo>
                  <a:pt x="816" y="899"/>
                </a:lnTo>
                <a:lnTo>
                  <a:pt x="821" y="899"/>
                </a:lnTo>
                <a:lnTo>
                  <a:pt x="821" y="894"/>
                </a:lnTo>
                <a:lnTo>
                  <a:pt x="2276" y="2364"/>
                </a:lnTo>
                <a:lnTo>
                  <a:pt x="816" y="764"/>
                </a:lnTo>
                <a:lnTo>
                  <a:pt x="811" y="769"/>
                </a:lnTo>
                <a:lnTo>
                  <a:pt x="816" y="769"/>
                </a:lnTo>
                <a:lnTo>
                  <a:pt x="821" y="769"/>
                </a:lnTo>
                <a:lnTo>
                  <a:pt x="826" y="769"/>
                </a:lnTo>
                <a:lnTo>
                  <a:pt x="831" y="764"/>
                </a:lnTo>
                <a:lnTo>
                  <a:pt x="831" y="759"/>
                </a:lnTo>
                <a:lnTo>
                  <a:pt x="837" y="759"/>
                </a:lnTo>
                <a:lnTo>
                  <a:pt x="831" y="759"/>
                </a:lnTo>
                <a:lnTo>
                  <a:pt x="831" y="753"/>
                </a:lnTo>
                <a:lnTo>
                  <a:pt x="826" y="753"/>
                </a:lnTo>
                <a:lnTo>
                  <a:pt x="826" y="759"/>
                </a:lnTo>
                <a:lnTo>
                  <a:pt x="821" y="759"/>
                </a:lnTo>
                <a:lnTo>
                  <a:pt x="816" y="759"/>
                </a:lnTo>
                <a:lnTo>
                  <a:pt x="816" y="764"/>
                </a:lnTo>
                <a:lnTo>
                  <a:pt x="2276" y="2364"/>
                </a:lnTo>
                <a:lnTo>
                  <a:pt x="826" y="1065"/>
                </a:lnTo>
                <a:lnTo>
                  <a:pt x="831" y="1065"/>
                </a:lnTo>
                <a:lnTo>
                  <a:pt x="837" y="1060"/>
                </a:lnTo>
                <a:lnTo>
                  <a:pt x="831" y="1060"/>
                </a:lnTo>
                <a:lnTo>
                  <a:pt x="826" y="1065"/>
                </a:lnTo>
                <a:lnTo>
                  <a:pt x="2276" y="2364"/>
                </a:lnTo>
                <a:lnTo>
                  <a:pt x="1351" y="218"/>
                </a:lnTo>
                <a:lnTo>
                  <a:pt x="1356" y="213"/>
                </a:lnTo>
                <a:lnTo>
                  <a:pt x="1351" y="208"/>
                </a:lnTo>
                <a:lnTo>
                  <a:pt x="1346" y="213"/>
                </a:lnTo>
                <a:lnTo>
                  <a:pt x="1346" y="218"/>
                </a:lnTo>
                <a:lnTo>
                  <a:pt x="1351" y="218"/>
                </a:lnTo>
                <a:lnTo>
                  <a:pt x="2276" y="2364"/>
                </a:lnTo>
                <a:lnTo>
                  <a:pt x="1387" y="213"/>
                </a:lnTo>
                <a:lnTo>
                  <a:pt x="1393" y="213"/>
                </a:lnTo>
                <a:lnTo>
                  <a:pt x="1387" y="218"/>
                </a:lnTo>
                <a:lnTo>
                  <a:pt x="1387" y="224"/>
                </a:lnTo>
                <a:lnTo>
                  <a:pt x="1387" y="229"/>
                </a:lnTo>
                <a:lnTo>
                  <a:pt x="1393" y="224"/>
                </a:lnTo>
                <a:lnTo>
                  <a:pt x="1387" y="229"/>
                </a:lnTo>
                <a:lnTo>
                  <a:pt x="1393" y="229"/>
                </a:lnTo>
                <a:lnTo>
                  <a:pt x="1393" y="234"/>
                </a:lnTo>
                <a:lnTo>
                  <a:pt x="1393" y="229"/>
                </a:lnTo>
                <a:lnTo>
                  <a:pt x="1398" y="229"/>
                </a:lnTo>
                <a:lnTo>
                  <a:pt x="1398" y="234"/>
                </a:lnTo>
                <a:lnTo>
                  <a:pt x="1398" y="229"/>
                </a:lnTo>
                <a:lnTo>
                  <a:pt x="1403" y="229"/>
                </a:lnTo>
                <a:lnTo>
                  <a:pt x="1398" y="234"/>
                </a:lnTo>
                <a:lnTo>
                  <a:pt x="1403" y="229"/>
                </a:lnTo>
                <a:lnTo>
                  <a:pt x="1408" y="229"/>
                </a:lnTo>
                <a:lnTo>
                  <a:pt x="1413" y="224"/>
                </a:lnTo>
                <a:lnTo>
                  <a:pt x="1413" y="234"/>
                </a:lnTo>
                <a:lnTo>
                  <a:pt x="1413" y="239"/>
                </a:lnTo>
                <a:lnTo>
                  <a:pt x="1408" y="244"/>
                </a:lnTo>
                <a:lnTo>
                  <a:pt x="1413" y="239"/>
                </a:lnTo>
                <a:lnTo>
                  <a:pt x="1408" y="244"/>
                </a:lnTo>
                <a:lnTo>
                  <a:pt x="1419" y="239"/>
                </a:lnTo>
                <a:lnTo>
                  <a:pt x="1413" y="244"/>
                </a:lnTo>
                <a:lnTo>
                  <a:pt x="1419" y="239"/>
                </a:lnTo>
                <a:lnTo>
                  <a:pt x="1424" y="239"/>
                </a:lnTo>
                <a:lnTo>
                  <a:pt x="1424" y="244"/>
                </a:lnTo>
                <a:lnTo>
                  <a:pt x="1429" y="239"/>
                </a:lnTo>
                <a:lnTo>
                  <a:pt x="1434" y="234"/>
                </a:lnTo>
                <a:lnTo>
                  <a:pt x="1434" y="239"/>
                </a:lnTo>
                <a:lnTo>
                  <a:pt x="1434" y="234"/>
                </a:lnTo>
                <a:lnTo>
                  <a:pt x="1439" y="234"/>
                </a:lnTo>
                <a:lnTo>
                  <a:pt x="1444" y="224"/>
                </a:lnTo>
                <a:lnTo>
                  <a:pt x="1450" y="218"/>
                </a:lnTo>
                <a:lnTo>
                  <a:pt x="1444" y="218"/>
                </a:lnTo>
                <a:lnTo>
                  <a:pt x="1450" y="213"/>
                </a:lnTo>
                <a:lnTo>
                  <a:pt x="1444" y="208"/>
                </a:lnTo>
                <a:lnTo>
                  <a:pt x="1450" y="208"/>
                </a:lnTo>
                <a:lnTo>
                  <a:pt x="1444" y="208"/>
                </a:lnTo>
                <a:lnTo>
                  <a:pt x="1429" y="208"/>
                </a:lnTo>
                <a:lnTo>
                  <a:pt x="1424" y="213"/>
                </a:lnTo>
                <a:lnTo>
                  <a:pt x="1424" y="208"/>
                </a:lnTo>
                <a:lnTo>
                  <a:pt x="1429" y="208"/>
                </a:lnTo>
                <a:lnTo>
                  <a:pt x="1424" y="208"/>
                </a:lnTo>
                <a:lnTo>
                  <a:pt x="1424" y="203"/>
                </a:lnTo>
                <a:lnTo>
                  <a:pt x="1419" y="203"/>
                </a:lnTo>
                <a:lnTo>
                  <a:pt x="1413" y="203"/>
                </a:lnTo>
                <a:lnTo>
                  <a:pt x="1408" y="203"/>
                </a:lnTo>
                <a:lnTo>
                  <a:pt x="1403" y="208"/>
                </a:lnTo>
                <a:lnTo>
                  <a:pt x="1398" y="208"/>
                </a:lnTo>
                <a:lnTo>
                  <a:pt x="1387" y="213"/>
                </a:lnTo>
                <a:lnTo>
                  <a:pt x="2276" y="2364"/>
                </a:lnTo>
                <a:lnTo>
                  <a:pt x="1211" y="390"/>
                </a:lnTo>
                <a:lnTo>
                  <a:pt x="1216" y="390"/>
                </a:lnTo>
                <a:lnTo>
                  <a:pt x="1221" y="385"/>
                </a:lnTo>
                <a:lnTo>
                  <a:pt x="1231" y="374"/>
                </a:lnTo>
                <a:lnTo>
                  <a:pt x="1231" y="369"/>
                </a:lnTo>
                <a:lnTo>
                  <a:pt x="1237" y="364"/>
                </a:lnTo>
                <a:lnTo>
                  <a:pt x="1247" y="353"/>
                </a:lnTo>
                <a:lnTo>
                  <a:pt x="1242" y="353"/>
                </a:lnTo>
                <a:lnTo>
                  <a:pt x="1231" y="364"/>
                </a:lnTo>
                <a:lnTo>
                  <a:pt x="1237" y="364"/>
                </a:lnTo>
                <a:lnTo>
                  <a:pt x="1226" y="369"/>
                </a:lnTo>
                <a:lnTo>
                  <a:pt x="1216" y="379"/>
                </a:lnTo>
                <a:lnTo>
                  <a:pt x="1211" y="385"/>
                </a:lnTo>
                <a:lnTo>
                  <a:pt x="1216" y="385"/>
                </a:lnTo>
                <a:lnTo>
                  <a:pt x="1211" y="390"/>
                </a:lnTo>
                <a:lnTo>
                  <a:pt x="2276" y="2364"/>
                </a:lnTo>
                <a:lnTo>
                  <a:pt x="1330" y="291"/>
                </a:lnTo>
                <a:lnTo>
                  <a:pt x="1335" y="286"/>
                </a:lnTo>
                <a:lnTo>
                  <a:pt x="1330" y="286"/>
                </a:lnTo>
                <a:lnTo>
                  <a:pt x="1330" y="291"/>
                </a:lnTo>
                <a:lnTo>
                  <a:pt x="2276" y="2364"/>
                </a:lnTo>
                <a:lnTo>
                  <a:pt x="1341" y="369"/>
                </a:lnTo>
                <a:lnTo>
                  <a:pt x="1346" y="364"/>
                </a:lnTo>
                <a:lnTo>
                  <a:pt x="1341" y="364"/>
                </a:lnTo>
                <a:lnTo>
                  <a:pt x="1335" y="369"/>
                </a:lnTo>
                <a:lnTo>
                  <a:pt x="1341" y="369"/>
                </a:lnTo>
                <a:lnTo>
                  <a:pt x="2276" y="2364"/>
                </a:lnTo>
                <a:lnTo>
                  <a:pt x="826" y="790"/>
                </a:lnTo>
                <a:lnTo>
                  <a:pt x="831" y="790"/>
                </a:lnTo>
                <a:lnTo>
                  <a:pt x="831" y="785"/>
                </a:lnTo>
                <a:lnTo>
                  <a:pt x="821" y="785"/>
                </a:lnTo>
                <a:lnTo>
                  <a:pt x="821" y="790"/>
                </a:lnTo>
                <a:lnTo>
                  <a:pt x="816" y="790"/>
                </a:lnTo>
                <a:lnTo>
                  <a:pt x="821" y="790"/>
                </a:lnTo>
                <a:lnTo>
                  <a:pt x="821" y="795"/>
                </a:lnTo>
                <a:lnTo>
                  <a:pt x="821" y="790"/>
                </a:lnTo>
                <a:lnTo>
                  <a:pt x="821" y="795"/>
                </a:lnTo>
                <a:lnTo>
                  <a:pt x="826" y="790"/>
                </a:lnTo>
                <a:lnTo>
                  <a:pt x="826" y="795"/>
                </a:lnTo>
                <a:lnTo>
                  <a:pt x="826" y="790"/>
                </a:lnTo>
                <a:lnTo>
                  <a:pt x="2276" y="2364"/>
                </a:lnTo>
                <a:lnTo>
                  <a:pt x="1122" y="920"/>
                </a:lnTo>
                <a:lnTo>
                  <a:pt x="1122" y="915"/>
                </a:lnTo>
                <a:lnTo>
                  <a:pt x="1117" y="915"/>
                </a:lnTo>
                <a:lnTo>
                  <a:pt x="1107" y="915"/>
                </a:lnTo>
                <a:lnTo>
                  <a:pt x="1102" y="915"/>
                </a:lnTo>
                <a:lnTo>
                  <a:pt x="1096" y="920"/>
                </a:lnTo>
                <a:lnTo>
                  <a:pt x="1091" y="925"/>
                </a:lnTo>
                <a:lnTo>
                  <a:pt x="1086" y="925"/>
                </a:lnTo>
                <a:lnTo>
                  <a:pt x="1091" y="925"/>
                </a:lnTo>
                <a:lnTo>
                  <a:pt x="1086" y="935"/>
                </a:lnTo>
                <a:lnTo>
                  <a:pt x="1086" y="940"/>
                </a:lnTo>
                <a:lnTo>
                  <a:pt x="1081" y="946"/>
                </a:lnTo>
                <a:lnTo>
                  <a:pt x="1086" y="946"/>
                </a:lnTo>
                <a:lnTo>
                  <a:pt x="1091" y="946"/>
                </a:lnTo>
                <a:lnTo>
                  <a:pt x="1086" y="951"/>
                </a:lnTo>
                <a:lnTo>
                  <a:pt x="1091" y="946"/>
                </a:lnTo>
                <a:lnTo>
                  <a:pt x="1096" y="946"/>
                </a:lnTo>
                <a:lnTo>
                  <a:pt x="1091" y="951"/>
                </a:lnTo>
                <a:lnTo>
                  <a:pt x="1096" y="946"/>
                </a:lnTo>
                <a:lnTo>
                  <a:pt x="1096" y="951"/>
                </a:lnTo>
                <a:lnTo>
                  <a:pt x="1102" y="946"/>
                </a:lnTo>
                <a:lnTo>
                  <a:pt x="1107" y="946"/>
                </a:lnTo>
                <a:lnTo>
                  <a:pt x="1112" y="940"/>
                </a:lnTo>
                <a:lnTo>
                  <a:pt x="1117" y="935"/>
                </a:lnTo>
                <a:lnTo>
                  <a:pt x="1122" y="935"/>
                </a:lnTo>
                <a:lnTo>
                  <a:pt x="1122" y="925"/>
                </a:lnTo>
                <a:lnTo>
                  <a:pt x="1122" y="920"/>
                </a:lnTo>
                <a:lnTo>
                  <a:pt x="2276" y="2364"/>
                </a:lnTo>
                <a:lnTo>
                  <a:pt x="1029" y="551"/>
                </a:lnTo>
                <a:lnTo>
                  <a:pt x="1024" y="556"/>
                </a:lnTo>
                <a:lnTo>
                  <a:pt x="1029" y="556"/>
                </a:lnTo>
                <a:lnTo>
                  <a:pt x="1034" y="556"/>
                </a:lnTo>
                <a:lnTo>
                  <a:pt x="1034" y="551"/>
                </a:lnTo>
                <a:lnTo>
                  <a:pt x="1039" y="546"/>
                </a:lnTo>
                <a:lnTo>
                  <a:pt x="1029" y="551"/>
                </a:lnTo>
                <a:lnTo>
                  <a:pt x="2276" y="2364"/>
                </a:lnTo>
                <a:lnTo>
                  <a:pt x="1055" y="842"/>
                </a:lnTo>
                <a:lnTo>
                  <a:pt x="1055" y="837"/>
                </a:lnTo>
                <a:lnTo>
                  <a:pt x="1050" y="837"/>
                </a:lnTo>
                <a:lnTo>
                  <a:pt x="1050" y="842"/>
                </a:lnTo>
                <a:lnTo>
                  <a:pt x="1055" y="842"/>
                </a:lnTo>
                <a:lnTo>
                  <a:pt x="2276" y="2364"/>
                </a:lnTo>
                <a:lnTo>
                  <a:pt x="1003" y="592"/>
                </a:lnTo>
                <a:lnTo>
                  <a:pt x="998" y="598"/>
                </a:lnTo>
                <a:lnTo>
                  <a:pt x="998" y="603"/>
                </a:lnTo>
                <a:lnTo>
                  <a:pt x="1003" y="598"/>
                </a:lnTo>
                <a:lnTo>
                  <a:pt x="1013" y="592"/>
                </a:lnTo>
                <a:lnTo>
                  <a:pt x="1008" y="592"/>
                </a:lnTo>
                <a:lnTo>
                  <a:pt x="1003" y="592"/>
                </a:lnTo>
                <a:lnTo>
                  <a:pt x="2276" y="2364"/>
                </a:lnTo>
                <a:lnTo>
                  <a:pt x="1034" y="629"/>
                </a:lnTo>
                <a:lnTo>
                  <a:pt x="1034" y="634"/>
                </a:lnTo>
                <a:lnTo>
                  <a:pt x="1029" y="634"/>
                </a:lnTo>
                <a:lnTo>
                  <a:pt x="1034" y="634"/>
                </a:lnTo>
                <a:lnTo>
                  <a:pt x="1029" y="639"/>
                </a:lnTo>
                <a:lnTo>
                  <a:pt x="1029" y="634"/>
                </a:lnTo>
                <a:lnTo>
                  <a:pt x="1029" y="639"/>
                </a:lnTo>
                <a:lnTo>
                  <a:pt x="1034" y="639"/>
                </a:lnTo>
                <a:lnTo>
                  <a:pt x="1044" y="629"/>
                </a:lnTo>
                <a:lnTo>
                  <a:pt x="1050" y="624"/>
                </a:lnTo>
                <a:lnTo>
                  <a:pt x="1060" y="618"/>
                </a:lnTo>
                <a:lnTo>
                  <a:pt x="1055" y="618"/>
                </a:lnTo>
                <a:lnTo>
                  <a:pt x="1050" y="624"/>
                </a:lnTo>
                <a:lnTo>
                  <a:pt x="1034" y="629"/>
                </a:lnTo>
                <a:lnTo>
                  <a:pt x="2276" y="2364"/>
                </a:lnTo>
                <a:lnTo>
                  <a:pt x="1008" y="499"/>
                </a:lnTo>
                <a:lnTo>
                  <a:pt x="1013" y="499"/>
                </a:lnTo>
                <a:lnTo>
                  <a:pt x="1024" y="489"/>
                </a:lnTo>
                <a:lnTo>
                  <a:pt x="1034" y="478"/>
                </a:lnTo>
                <a:lnTo>
                  <a:pt x="1029" y="478"/>
                </a:lnTo>
                <a:lnTo>
                  <a:pt x="1018" y="489"/>
                </a:lnTo>
                <a:lnTo>
                  <a:pt x="1008" y="499"/>
                </a:lnTo>
                <a:lnTo>
                  <a:pt x="2276" y="2364"/>
                </a:lnTo>
                <a:lnTo>
                  <a:pt x="982" y="644"/>
                </a:lnTo>
                <a:lnTo>
                  <a:pt x="992" y="639"/>
                </a:lnTo>
                <a:lnTo>
                  <a:pt x="992" y="634"/>
                </a:lnTo>
                <a:lnTo>
                  <a:pt x="987" y="634"/>
                </a:lnTo>
                <a:lnTo>
                  <a:pt x="982" y="644"/>
                </a:lnTo>
                <a:lnTo>
                  <a:pt x="2276" y="2364"/>
                </a:lnTo>
                <a:lnTo>
                  <a:pt x="998" y="587"/>
                </a:lnTo>
                <a:lnTo>
                  <a:pt x="987" y="592"/>
                </a:lnTo>
                <a:lnTo>
                  <a:pt x="992" y="592"/>
                </a:lnTo>
                <a:lnTo>
                  <a:pt x="998" y="592"/>
                </a:lnTo>
                <a:lnTo>
                  <a:pt x="998" y="587"/>
                </a:lnTo>
                <a:lnTo>
                  <a:pt x="2276" y="2364"/>
                </a:lnTo>
                <a:lnTo>
                  <a:pt x="992" y="816"/>
                </a:lnTo>
                <a:lnTo>
                  <a:pt x="992" y="821"/>
                </a:lnTo>
                <a:lnTo>
                  <a:pt x="987" y="821"/>
                </a:lnTo>
                <a:lnTo>
                  <a:pt x="992" y="821"/>
                </a:lnTo>
                <a:lnTo>
                  <a:pt x="992" y="816"/>
                </a:lnTo>
                <a:lnTo>
                  <a:pt x="2276" y="2364"/>
                </a:lnTo>
                <a:lnTo>
                  <a:pt x="992" y="837"/>
                </a:lnTo>
                <a:lnTo>
                  <a:pt x="992" y="831"/>
                </a:lnTo>
                <a:lnTo>
                  <a:pt x="987" y="837"/>
                </a:lnTo>
                <a:lnTo>
                  <a:pt x="987" y="842"/>
                </a:lnTo>
                <a:lnTo>
                  <a:pt x="992" y="842"/>
                </a:lnTo>
                <a:lnTo>
                  <a:pt x="987" y="842"/>
                </a:lnTo>
                <a:lnTo>
                  <a:pt x="992" y="837"/>
                </a:lnTo>
                <a:lnTo>
                  <a:pt x="2276" y="2364"/>
                </a:lnTo>
                <a:lnTo>
                  <a:pt x="987" y="837"/>
                </a:lnTo>
                <a:lnTo>
                  <a:pt x="987" y="831"/>
                </a:lnTo>
                <a:lnTo>
                  <a:pt x="992" y="837"/>
                </a:lnTo>
                <a:lnTo>
                  <a:pt x="987" y="837"/>
                </a:lnTo>
                <a:lnTo>
                  <a:pt x="2276" y="2364"/>
                </a:lnTo>
                <a:lnTo>
                  <a:pt x="1096" y="785"/>
                </a:lnTo>
                <a:lnTo>
                  <a:pt x="1096" y="779"/>
                </a:lnTo>
                <a:lnTo>
                  <a:pt x="1091" y="779"/>
                </a:lnTo>
                <a:lnTo>
                  <a:pt x="1096" y="785"/>
                </a:lnTo>
                <a:lnTo>
                  <a:pt x="2276" y="2364"/>
                </a:lnTo>
                <a:lnTo>
                  <a:pt x="1086" y="790"/>
                </a:lnTo>
                <a:lnTo>
                  <a:pt x="1091" y="790"/>
                </a:lnTo>
                <a:lnTo>
                  <a:pt x="1091" y="785"/>
                </a:lnTo>
                <a:lnTo>
                  <a:pt x="1086" y="790"/>
                </a:lnTo>
                <a:lnTo>
                  <a:pt x="2276" y="2364"/>
                </a:lnTo>
                <a:lnTo>
                  <a:pt x="1091" y="572"/>
                </a:lnTo>
                <a:lnTo>
                  <a:pt x="1081" y="582"/>
                </a:lnTo>
                <a:lnTo>
                  <a:pt x="1091" y="577"/>
                </a:lnTo>
                <a:lnTo>
                  <a:pt x="1091" y="572"/>
                </a:lnTo>
                <a:lnTo>
                  <a:pt x="2276" y="2364"/>
                </a:lnTo>
                <a:lnTo>
                  <a:pt x="1086" y="842"/>
                </a:lnTo>
                <a:lnTo>
                  <a:pt x="1081" y="852"/>
                </a:lnTo>
                <a:lnTo>
                  <a:pt x="1086" y="847"/>
                </a:lnTo>
                <a:lnTo>
                  <a:pt x="1086" y="852"/>
                </a:lnTo>
                <a:lnTo>
                  <a:pt x="1086" y="847"/>
                </a:lnTo>
                <a:lnTo>
                  <a:pt x="1091" y="847"/>
                </a:lnTo>
                <a:lnTo>
                  <a:pt x="1091" y="842"/>
                </a:lnTo>
                <a:lnTo>
                  <a:pt x="1086" y="842"/>
                </a:lnTo>
                <a:lnTo>
                  <a:pt x="2276" y="2364"/>
                </a:lnTo>
                <a:lnTo>
                  <a:pt x="1091" y="608"/>
                </a:lnTo>
                <a:lnTo>
                  <a:pt x="1096" y="608"/>
                </a:lnTo>
                <a:lnTo>
                  <a:pt x="1107" y="603"/>
                </a:lnTo>
                <a:lnTo>
                  <a:pt x="1107" y="598"/>
                </a:lnTo>
                <a:lnTo>
                  <a:pt x="1096" y="598"/>
                </a:lnTo>
                <a:lnTo>
                  <a:pt x="1091" y="608"/>
                </a:lnTo>
                <a:lnTo>
                  <a:pt x="2276" y="2364"/>
                </a:lnTo>
                <a:lnTo>
                  <a:pt x="1065" y="530"/>
                </a:lnTo>
                <a:lnTo>
                  <a:pt x="1065" y="535"/>
                </a:lnTo>
                <a:lnTo>
                  <a:pt x="1070" y="535"/>
                </a:lnTo>
                <a:lnTo>
                  <a:pt x="1076" y="530"/>
                </a:lnTo>
                <a:lnTo>
                  <a:pt x="1081" y="525"/>
                </a:lnTo>
                <a:lnTo>
                  <a:pt x="1076" y="520"/>
                </a:lnTo>
                <a:lnTo>
                  <a:pt x="1070" y="525"/>
                </a:lnTo>
                <a:lnTo>
                  <a:pt x="1065" y="530"/>
                </a:lnTo>
                <a:lnTo>
                  <a:pt x="2276" y="2364"/>
                </a:lnTo>
                <a:lnTo>
                  <a:pt x="1070" y="774"/>
                </a:lnTo>
                <a:lnTo>
                  <a:pt x="1060" y="774"/>
                </a:lnTo>
                <a:lnTo>
                  <a:pt x="1055" y="790"/>
                </a:lnTo>
                <a:lnTo>
                  <a:pt x="1065" y="785"/>
                </a:lnTo>
                <a:lnTo>
                  <a:pt x="1076" y="774"/>
                </a:lnTo>
                <a:lnTo>
                  <a:pt x="1070" y="774"/>
                </a:lnTo>
                <a:lnTo>
                  <a:pt x="2276" y="2364"/>
                </a:lnTo>
                <a:lnTo>
                  <a:pt x="1081" y="405"/>
                </a:lnTo>
                <a:lnTo>
                  <a:pt x="1086" y="400"/>
                </a:lnTo>
                <a:lnTo>
                  <a:pt x="1096" y="395"/>
                </a:lnTo>
                <a:lnTo>
                  <a:pt x="1102" y="390"/>
                </a:lnTo>
                <a:lnTo>
                  <a:pt x="1096" y="385"/>
                </a:lnTo>
                <a:lnTo>
                  <a:pt x="1086" y="390"/>
                </a:lnTo>
                <a:lnTo>
                  <a:pt x="1076" y="400"/>
                </a:lnTo>
                <a:lnTo>
                  <a:pt x="1081" y="400"/>
                </a:lnTo>
                <a:lnTo>
                  <a:pt x="1081" y="405"/>
                </a:lnTo>
                <a:lnTo>
                  <a:pt x="2276" y="2364"/>
                </a:lnTo>
                <a:lnTo>
                  <a:pt x="1050" y="587"/>
                </a:lnTo>
                <a:lnTo>
                  <a:pt x="1055" y="587"/>
                </a:lnTo>
                <a:lnTo>
                  <a:pt x="1060" y="587"/>
                </a:lnTo>
                <a:lnTo>
                  <a:pt x="1060" y="582"/>
                </a:lnTo>
                <a:lnTo>
                  <a:pt x="1065" y="582"/>
                </a:lnTo>
                <a:lnTo>
                  <a:pt x="1065" y="577"/>
                </a:lnTo>
                <a:lnTo>
                  <a:pt x="1060" y="577"/>
                </a:lnTo>
                <a:lnTo>
                  <a:pt x="1055" y="582"/>
                </a:lnTo>
                <a:lnTo>
                  <a:pt x="1050" y="582"/>
                </a:lnTo>
                <a:lnTo>
                  <a:pt x="1050" y="587"/>
                </a:lnTo>
                <a:lnTo>
                  <a:pt x="2276" y="2364"/>
                </a:lnTo>
                <a:lnTo>
                  <a:pt x="1231" y="753"/>
                </a:lnTo>
                <a:lnTo>
                  <a:pt x="1242" y="743"/>
                </a:lnTo>
                <a:lnTo>
                  <a:pt x="1242" y="738"/>
                </a:lnTo>
                <a:lnTo>
                  <a:pt x="1237" y="738"/>
                </a:lnTo>
                <a:lnTo>
                  <a:pt x="1226" y="743"/>
                </a:lnTo>
                <a:lnTo>
                  <a:pt x="1221" y="748"/>
                </a:lnTo>
                <a:lnTo>
                  <a:pt x="1221" y="753"/>
                </a:lnTo>
                <a:lnTo>
                  <a:pt x="1226" y="759"/>
                </a:lnTo>
                <a:lnTo>
                  <a:pt x="1231" y="753"/>
                </a:lnTo>
                <a:lnTo>
                  <a:pt x="2276" y="2364"/>
                </a:lnTo>
                <a:lnTo>
                  <a:pt x="1226" y="322"/>
                </a:lnTo>
                <a:lnTo>
                  <a:pt x="1226" y="327"/>
                </a:lnTo>
                <a:lnTo>
                  <a:pt x="1216" y="333"/>
                </a:lnTo>
                <a:lnTo>
                  <a:pt x="1206" y="343"/>
                </a:lnTo>
                <a:lnTo>
                  <a:pt x="1211" y="343"/>
                </a:lnTo>
                <a:lnTo>
                  <a:pt x="1200" y="353"/>
                </a:lnTo>
                <a:lnTo>
                  <a:pt x="1206" y="348"/>
                </a:lnTo>
                <a:lnTo>
                  <a:pt x="1206" y="353"/>
                </a:lnTo>
                <a:lnTo>
                  <a:pt x="1206" y="359"/>
                </a:lnTo>
                <a:lnTo>
                  <a:pt x="1211" y="353"/>
                </a:lnTo>
                <a:lnTo>
                  <a:pt x="1211" y="359"/>
                </a:lnTo>
                <a:lnTo>
                  <a:pt x="1221" y="353"/>
                </a:lnTo>
                <a:lnTo>
                  <a:pt x="1216" y="353"/>
                </a:lnTo>
                <a:lnTo>
                  <a:pt x="1221" y="353"/>
                </a:lnTo>
                <a:lnTo>
                  <a:pt x="1221" y="359"/>
                </a:lnTo>
                <a:lnTo>
                  <a:pt x="1226" y="353"/>
                </a:lnTo>
                <a:lnTo>
                  <a:pt x="1237" y="343"/>
                </a:lnTo>
                <a:lnTo>
                  <a:pt x="1242" y="343"/>
                </a:lnTo>
                <a:lnTo>
                  <a:pt x="1242" y="338"/>
                </a:lnTo>
                <a:lnTo>
                  <a:pt x="1242" y="333"/>
                </a:lnTo>
                <a:lnTo>
                  <a:pt x="1247" y="333"/>
                </a:lnTo>
                <a:lnTo>
                  <a:pt x="1247" y="327"/>
                </a:lnTo>
                <a:lnTo>
                  <a:pt x="1247" y="322"/>
                </a:lnTo>
                <a:lnTo>
                  <a:pt x="1242" y="322"/>
                </a:lnTo>
                <a:lnTo>
                  <a:pt x="1237" y="322"/>
                </a:lnTo>
                <a:lnTo>
                  <a:pt x="1226" y="322"/>
                </a:lnTo>
                <a:lnTo>
                  <a:pt x="2276" y="2364"/>
                </a:lnTo>
                <a:lnTo>
                  <a:pt x="1242" y="457"/>
                </a:lnTo>
                <a:lnTo>
                  <a:pt x="1237" y="457"/>
                </a:lnTo>
                <a:lnTo>
                  <a:pt x="1231" y="457"/>
                </a:lnTo>
                <a:lnTo>
                  <a:pt x="1226" y="463"/>
                </a:lnTo>
                <a:lnTo>
                  <a:pt x="1221" y="468"/>
                </a:lnTo>
                <a:lnTo>
                  <a:pt x="1226" y="468"/>
                </a:lnTo>
                <a:lnTo>
                  <a:pt x="1221" y="468"/>
                </a:lnTo>
                <a:lnTo>
                  <a:pt x="1226" y="473"/>
                </a:lnTo>
                <a:lnTo>
                  <a:pt x="1221" y="478"/>
                </a:lnTo>
                <a:lnTo>
                  <a:pt x="1226" y="473"/>
                </a:lnTo>
                <a:lnTo>
                  <a:pt x="1226" y="478"/>
                </a:lnTo>
                <a:lnTo>
                  <a:pt x="1231" y="473"/>
                </a:lnTo>
                <a:lnTo>
                  <a:pt x="1237" y="468"/>
                </a:lnTo>
                <a:lnTo>
                  <a:pt x="1242" y="468"/>
                </a:lnTo>
                <a:lnTo>
                  <a:pt x="1242" y="463"/>
                </a:lnTo>
                <a:lnTo>
                  <a:pt x="1242" y="457"/>
                </a:lnTo>
                <a:lnTo>
                  <a:pt x="2276" y="2364"/>
                </a:lnTo>
                <a:lnTo>
                  <a:pt x="1081" y="889"/>
                </a:lnTo>
                <a:lnTo>
                  <a:pt x="1086" y="883"/>
                </a:lnTo>
                <a:lnTo>
                  <a:pt x="1081" y="883"/>
                </a:lnTo>
                <a:lnTo>
                  <a:pt x="1081" y="889"/>
                </a:lnTo>
                <a:lnTo>
                  <a:pt x="2276" y="2364"/>
                </a:lnTo>
                <a:lnTo>
                  <a:pt x="1190" y="244"/>
                </a:lnTo>
                <a:lnTo>
                  <a:pt x="1190" y="250"/>
                </a:lnTo>
                <a:lnTo>
                  <a:pt x="1195" y="250"/>
                </a:lnTo>
                <a:lnTo>
                  <a:pt x="1200" y="250"/>
                </a:lnTo>
                <a:lnTo>
                  <a:pt x="1211" y="239"/>
                </a:lnTo>
                <a:lnTo>
                  <a:pt x="1211" y="234"/>
                </a:lnTo>
                <a:lnTo>
                  <a:pt x="1200" y="234"/>
                </a:lnTo>
                <a:lnTo>
                  <a:pt x="1190" y="239"/>
                </a:lnTo>
                <a:lnTo>
                  <a:pt x="1190" y="244"/>
                </a:lnTo>
                <a:lnTo>
                  <a:pt x="2276" y="2364"/>
                </a:lnTo>
                <a:lnTo>
                  <a:pt x="1247" y="213"/>
                </a:lnTo>
                <a:lnTo>
                  <a:pt x="1252" y="213"/>
                </a:lnTo>
                <a:lnTo>
                  <a:pt x="1252" y="208"/>
                </a:lnTo>
                <a:lnTo>
                  <a:pt x="1257" y="208"/>
                </a:lnTo>
                <a:lnTo>
                  <a:pt x="1252" y="203"/>
                </a:lnTo>
                <a:lnTo>
                  <a:pt x="1247" y="203"/>
                </a:lnTo>
                <a:lnTo>
                  <a:pt x="1247" y="208"/>
                </a:lnTo>
                <a:lnTo>
                  <a:pt x="1247" y="213"/>
                </a:lnTo>
                <a:lnTo>
                  <a:pt x="2276" y="2364"/>
                </a:lnTo>
                <a:lnTo>
                  <a:pt x="1221" y="722"/>
                </a:lnTo>
                <a:lnTo>
                  <a:pt x="1221" y="717"/>
                </a:lnTo>
                <a:lnTo>
                  <a:pt x="1216" y="717"/>
                </a:lnTo>
                <a:lnTo>
                  <a:pt x="1211" y="717"/>
                </a:lnTo>
                <a:lnTo>
                  <a:pt x="1211" y="722"/>
                </a:lnTo>
                <a:lnTo>
                  <a:pt x="1206" y="722"/>
                </a:lnTo>
                <a:lnTo>
                  <a:pt x="1206" y="727"/>
                </a:lnTo>
                <a:lnTo>
                  <a:pt x="1206" y="733"/>
                </a:lnTo>
                <a:lnTo>
                  <a:pt x="1211" y="733"/>
                </a:lnTo>
                <a:lnTo>
                  <a:pt x="1211" y="727"/>
                </a:lnTo>
                <a:lnTo>
                  <a:pt x="1211" y="733"/>
                </a:lnTo>
                <a:lnTo>
                  <a:pt x="1211" y="727"/>
                </a:lnTo>
                <a:lnTo>
                  <a:pt x="1216" y="727"/>
                </a:lnTo>
                <a:lnTo>
                  <a:pt x="1221" y="727"/>
                </a:lnTo>
                <a:lnTo>
                  <a:pt x="1221" y="722"/>
                </a:lnTo>
                <a:lnTo>
                  <a:pt x="2276" y="2364"/>
                </a:lnTo>
                <a:lnTo>
                  <a:pt x="1231" y="540"/>
                </a:lnTo>
                <a:lnTo>
                  <a:pt x="1237" y="540"/>
                </a:lnTo>
                <a:lnTo>
                  <a:pt x="1237" y="535"/>
                </a:lnTo>
                <a:lnTo>
                  <a:pt x="1242" y="535"/>
                </a:lnTo>
                <a:lnTo>
                  <a:pt x="1242" y="530"/>
                </a:lnTo>
                <a:lnTo>
                  <a:pt x="1231" y="535"/>
                </a:lnTo>
                <a:lnTo>
                  <a:pt x="1231" y="540"/>
                </a:lnTo>
                <a:lnTo>
                  <a:pt x="2276" y="2364"/>
                </a:lnTo>
                <a:lnTo>
                  <a:pt x="1237" y="535"/>
                </a:lnTo>
                <a:lnTo>
                  <a:pt x="1231" y="540"/>
                </a:lnTo>
                <a:lnTo>
                  <a:pt x="1231" y="535"/>
                </a:lnTo>
                <a:lnTo>
                  <a:pt x="1237" y="535"/>
                </a:lnTo>
                <a:lnTo>
                  <a:pt x="2276" y="2364"/>
                </a:lnTo>
                <a:lnTo>
                  <a:pt x="1206" y="483"/>
                </a:lnTo>
                <a:lnTo>
                  <a:pt x="1211" y="483"/>
                </a:lnTo>
                <a:lnTo>
                  <a:pt x="1211" y="478"/>
                </a:lnTo>
                <a:lnTo>
                  <a:pt x="1206" y="478"/>
                </a:lnTo>
                <a:lnTo>
                  <a:pt x="1200" y="483"/>
                </a:lnTo>
                <a:lnTo>
                  <a:pt x="1206" y="483"/>
                </a:lnTo>
                <a:lnTo>
                  <a:pt x="2276" y="2364"/>
                </a:lnTo>
                <a:lnTo>
                  <a:pt x="1055" y="411"/>
                </a:lnTo>
                <a:lnTo>
                  <a:pt x="1055" y="416"/>
                </a:lnTo>
                <a:lnTo>
                  <a:pt x="1060" y="416"/>
                </a:lnTo>
                <a:lnTo>
                  <a:pt x="1065" y="411"/>
                </a:lnTo>
                <a:lnTo>
                  <a:pt x="1065" y="405"/>
                </a:lnTo>
                <a:lnTo>
                  <a:pt x="1055" y="411"/>
                </a:lnTo>
                <a:lnTo>
                  <a:pt x="2276" y="2364"/>
                </a:lnTo>
                <a:lnTo>
                  <a:pt x="1065" y="411"/>
                </a:lnTo>
                <a:lnTo>
                  <a:pt x="1060" y="416"/>
                </a:lnTo>
                <a:lnTo>
                  <a:pt x="1060" y="411"/>
                </a:lnTo>
                <a:lnTo>
                  <a:pt x="1065" y="411"/>
                </a:lnTo>
                <a:lnTo>
                  <a:pt x="2276" y="2364"/>
                </a:lnTo>
                <a:lnTo>
                  <a:pt x="1055" y="556"/>
                </a:lnTo>
                <a:lnTo>
                  <a:pt x="1060" y="556"/>
                </a:lnTo>
                <a:lnTo>
                  <a:pt x="1065" y="551"/>
                </a:lnTo>
                <a:lnTo>
                  <a:pt x="1065" y="546"/>
                </a:lnTo>
                <a:lnTo>
                  <a:pt x="1060" y="551"/>
                </a:lnTo>
                <a:lnTo>
                  <a:pt x="1050" y="551"/>
                </a:lnTo>
                <a:lnTo>
                  <a:pt x="1055" y="556"/>
                </a:lnTo>
                <a:lnTo>
                  <a:pt x="2276" y="2364"/>
                </a:lnTo>
                <a:lnTo>
                  <a:pt x="1060" y="390"/>
                </a:lnTo>
                <a:lnTo>
                  <a:pt x="1065" y="395"/>
                </a:lnTo>
                <a:lnTo>
                  <a:pt x="1060" y="395"/>
                </a:lnTo>
                <a:lnTo>
                  <a:pt x="1065" y="395"/>
                </a:lnTo>
                <a:lnTo>
                  <a:pt x="1060" y="395"/>
                </a:lnTo>
                <a:lnTo>
                  <a:pt x="1065" y="395"/>
                </a:lnTo>
                <a:lnTo>
                  <a:pt x="1065" y="390"/>
                </a:lnTo>
                <a:lnTo>
                  <a:pt x="1060" y="395"/>
                </a:lnTo>
                <a:lnTo>
                  <a:pt x="1060" y="390"/>
                </a:lnTo>
                <a:lnTo>
                  <a:pt x="2276" y="2364"/>
                </a:lnTo>
                <a:lnTo>
                  <a:pt x="1024" y="785"/>
                </a:lnTo>
                <a:lnTo>
                  <a:pt x="1024" y="779"/>
                </a:lnTo>
                <a:lnTo>
                  <a:pt x="1018" y="785"/>
                </a:lnTo>
                <a:lnTo>
                  <a:pt x="1024" y="785"/>
                </a:lnTo>
                <a:lnTo>
                  <a:pt x="2276" y="2364"/>
                </a:lnTo>
                <a:lnTo>
                  <a:pt x="1034" y="1081"/>
                </a:lnTo>
                <a:lnTo>
                  <a:pt x="1039" y="1076"/>
                </a:lnTo>
                <a:lnTo>
                  <a:pt x="1034" y="1076"/>
                </a:lnTo>
                <a:lnTo>
                  <a:pt x="1034" y="1081"/>
                </a:lnTo>
                <a:lnTo>
                  <a:pt x="2276" y="2364"/>
                </a:lnTo>
                <a:lnTo>
                  <a:pt x="1044" y="774"/>
                </a:lnTo>
                <a:lnTo>
                  <a:pt x="1044" y="779"/>
                </a:lnTo>
                <a:lnTo>
                  <a:pt x="1050" y="774"/>
                </a:lnTo>
                <a:lnTo>
                  <a:pt x="1055" y="774"/>
                </a:lnTo>
                <a:lnTo>
                  <a:pt x="1060" y="769"/>
                </a:lnTo>
                <a:lnTo>
                  <a:pt x="1055" y="764"/>
                </a:lnTo>
                <a:lnTo>
                  <a:pt x="1050" y="764"/>
                </a:lnTo>
                <a:lnTo>
                  <a:pt x="1039" y="769"/>
                </a:lnTo>
                <a:lnTo>
                  <a:pt x="1039" y="774"/>
                </a:lnTo>
                <a:lnTo>
                  <a:pt x="1039" y="774"/>
                </a:lnTo>
                <a:lnTo>
                  <a:pt x="1039" y="779"/>
                </a:lnTo>
                <a:lnTo>
                  <a:pt x="1039" y="774"/>
                </a:lnTo>
                <a:lnTo>
                  <a:pt x="1044" y="774"/>
                </a:lnTo>
                <a:lnTo>
                  <a:pt x="2276" y="2364"/>
                </a:lnTo>
                <a:lnTo>
                  <a:pt x="1034" y="795"/>
                </a:lnTo>
                <a:lnTo>
                  <a:pt x="1029" y="800"/>
                </a:lnTo>
                <a:lnTo>
                  <a:pt x="1024" y="800"/>
                </a:lnTo>
                <a:lnTo>
                  <a:pt x="1024" y="805"/>
                </a:lnTo>
                <a:lnTo>
                  <a:pt x="1029" y="800"/>
                </a:lnTo>
                <a:lnTo>
                  <a:pt x="1034" y="795"/>
                </a:lnTo>
                <a:lnTo>
                  <a:pt x="2276" y="2364"/>
                </a:lnTo>
                <a:lnTo>
                  <a:pt x="1050" y="935"/>
                </a:lnTo>
                <a:lnTo>
                  <a:pt x="1050" y="925"/>
                </a:lnTo>
                <a:lnTo>
                  <a:pt x="1044" y="925"/>
                </a:lnTo>
                <a:lnTo>
                  <a:pt x="1044" y="935"/>
                </a:lnTo>
                <a:lnTo>
                  <a:pt x="1050" y="935"/>
                </a:lnTo>
                <a:lnTo>
                  <a:pt x="2276" y="2364"/>
                </a:lnTo>
                <a:close/>
              </a:path>
            </a:pathLst>
          </a:custGeom>
          <a:solidFill>
            <a:schemeClr val="bg2">
              <a:shade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0" algn="tl" rotWithShape="0">
              <a:srgbClr val="7A65A3">
                <a:alpha val="30196"/>
              </a:srgb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-5597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</a:gsLst>
            <a:lin ang="16200000" scaled="1"/>
            <a:tileRect/>
          </a:gradFill>
          <a:ln w="12700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4348" y="4714884"/>
            <a:ext cx="7772400" cy="78581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1928802"/>
            <a:ext cx="7772400" cy="2692412"/>
          </a:xfrm>
        </p:spPr>
        <p:txBody>
          <a:bodyPr anchor="b">
            <a:normAutofit/>
          </a:bodyPr>
          <a:lstStyle>
            <a:lvl1pPr marL="0" indent="0">
              <a:buNone/>
              <a:defRPr sz="4800" baseline="0">
                <a:solidFill>
                  <a:schemeClr val="tx2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7" name="グループ化 6"/>
          <p:cNvGrpSpPr>
            <a:grpSpLocks/>
          </p:cNvGrpSpPr>
          <p:nvPr/>
        </p:nvGrpSpPr>
        <p:grpSpPr bwMode="auto">
          <a:xfrm>
            <a:off x="714348" y="4643446"/>
            <a:ext cx="7786742" cy="71438"/>
            <a:chOff x="119" y="877"/>
            <a:chExt cx="5239" cy="71"/>
          </a:xfrm>
          <a:gradFill>
            <a:gsLst>
              <a:gs pos="4000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</p:grpSpPr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347" y="895"/>
              <a:ext cx="11" cy="12"/>
            </a:xfrm>
            <a:custGeom>
              <a:avLst/>
              <a:gdLst/>
              <a:ahLst/>
              <a:cxnLst>
                <a:cxn ang="0">
                  <a:pos x="11" y="12"/>
                </a:cxn>
                <a:cxn ang="0">
                  <a:pos x="1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11" y="12"/>
                </a:cxn>
              </a:cxnLst>
              <a:rect l="0" t="0" r="0" b="0"/>
              <a:pathLst>
                <a:path w="11" h="12">
                  <a:moveTo>
                    <a:pt x="11" y="12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1" y="12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119" y="877"/>
              <a:ext cx="5187" cy="71"/>
            </a:xfrm>
            <a:custGeom>
              <a:avLst/>
              <a:gdLst/>
              <a:ahLst/>
              <a:cxnLst>
                <a:cxn ang="0">
                  <a:pos x="5187" y="18"/>
                </a:cxn>
                <a:cxn ang="0">
                  <a:pos x="5181" y="18"/>
                </a:cxn>
                <a:cxn ang="0">
                  <a:pos x="4946" y="12"/>
                </a:cxn>
                <a:cxn ang="0">
                  <a:pos x="4500" y="0"/>
                </a:cxn>
                <a:cxn ang="0">
                  <a:pos x="3544" y="12"/>
                </a:cxn>
                <a:cxn ang="0">
                  <a:pos x="3339" y="18"/>
                </a:cxn>
                <a:cxn ang="0">
                  <a:pos x="2916" y="18"/>
                </a:cxn>
                <a:cxn ang="0">
                  <a:pos x="2488" y="18"/>
                </a:cxn>
                <a:cxn ang="0">
                  <a:pos x="2236" y="12"/>
                </a:cxn>
                <a:cxn ang="0">
                  <a:pos x="1954" y="18"/>
                </a:cxn>
                <a:cxn ang="0">
                  <a:pos x="1256" y="18"/>
                </a:cxn>
                <a:cxn ang="0">
                  <a:pos x="628" y="18"/>
                </a:cxn>
                <a:cxn ang="0">
                  <a:pos x="259" y="18"/>
                </a:cxn>
                <a:cxn ang="0">
                  <a:pos x="42" y="18"/>
                </a:cxn>
                <a:cxn ang="0">
                  <a:pos x="0" y="18"/>
                </a:cxn>
                <a:cxn ang="0">
                  <a:pos x="30" y="41"/>
                </a:cxn>
                <a:cxn ang="0">
                  <a:pos x="59" y="53"/>
                </a:cxn>
                <a:cxn ang="0">
                  <a:pos x="218" y="65"/>
                </a:cxn>
                <a:cxn ang="0">
                  <a:pos x="564" y="65"/>
                </a:cxn>
                <a:cxn ang="0">
                  <a:pos x="1244" y="71"/>
                </a:cxn>
                <a:cxn ang="0">
                  <a:pos x="1884" y="65"/>
                </a:cxn>
                <a:cxn ang="0">
                  <a:pos x="2552" y="71"/>
                </a:cxn>
                <a:cxn ang="0">
                  <a:pos x="3632" y="71"/>
                </a:cxn>
                <a:cxn ang="0">
                  <a:pos x="4037" y="71"/>
                </a:cxn>
                <a:cxn ang="0">
                  <a:pos x="4395" y="65"/>
                </a:cxn>
                <a:cxn ang="0">
                  <a:pos x="4559" y="53"/>
                </a:cxn>
                <a:cxn ang="0">
                  <a:pos x="4864" y="53"/>
                </a:cxn>
                <a:cxn ang="0">
                  <a:pos x="4999" y="41"/>
                </a:cxn>
                <a:cxn ang="0">
                  <a:pos x="5093" y="65"/>
                </a:cxn>
                <a:cxn ang="0">
                  <a:pos x="5134" y="71"/>
                </a:cxn>
                <a:cxn ang="0">
                  <a:pos x="5157" y="30"/>
                </a:cxn>
                <a:cxn ang="0">
                  <a:pos x="5128" y="12"/>
                </a:cxn>
                <a:cxn ang="0">
                  <a:pos x="5040" y="0"/>
                </a:cxn>
                <a:cxn ang="0">
                  <a:pos x="5169" y="18"/>
                </a:cxn>
                <a:cxn ang="0">
                  <a:pos x="2271" y="65"/>
                </a:cxn>
                <a:cxn ang="0">
                  <a:pos x="922" y="65"/>
                </a:cxn>
                <a:cxn ang="0">
                  <a:pos x="470" y="53"/>
                </a:cxn>
                <a:cxn ang="0">
                  <a:pos x="781" y="53"/>
                </a:cxn>
                <a:cxn ang="0">
                  <a:pos x="1432" y="53"/>
                </a:cxn>
                <a:cxn ang="0">
                  <a:pos x="1796" y="53"/>
                </a:cxn>
                <a:cxn ang="0">
                  <a:pos x="2089" y="53"/>
                </a:cxn>
                <a:cxn ang="0">
                  <a:pos x="2312" y="53"/>
                </a:cxn>
                <a:cxn ang="0">
                  <a:pos x="2687" y="65"/>
                </a:cxn>
                <a:cxn ang="0">
                  <a:pos x="3210" y="65"/>
                </a:cxn>
                <a:cxn ang="0">
                  <a:pos x="3784" y="53"/>
                </a:cxn>
                <a:cxn ang="0">
                  <a:pos x="4160" y="53"/>
                </a:cxn>
                <a:cxn ang="0">
                  <a:pos x="3796" y="71"/>
                </a:cxn>
              </a:cxnLst>
              <a:rect l="0" t="0" r="0" b="0"/>
              <a:pathLst>
                <a:path w="5187" h="71">
                  <a:moveTo>
                    <a:pt x="5169" y="18"/>
                  </a:moveTo>
                  <a:lnTo>
                    <a:pt x="5187" y="18"/>
                  </a:lnTo>
                  <a:lnTo>
                    <a:pt x="5181" y="18"/>
                  </a:lnTo>
                  <a:lnTo>
                    <a:pt x="5181" y="18"/>
                  </a:lnTo>
                  <a:lnTo>
                    <a:pt x="5169" y="18"/>
                  </a:lnTo>
                  <a:lnTo>
                    <a:pt x="4946" y="12"/>
                  </a:lnTo>
                  <a:lnTo>
                    <a:pt x="4729" y="12"/>
                  </a:lnTo>
                  <a:lnTo>
                    <a:pt x="4500" y="0"/>
                  </a:lnTo>
                  <a:lnTo>
                    <a:pt x="3931" y="18"/>
                  </a:lnTo>
                  <a:lnTo>
                    <a:pt x="3544" y="12"/>
                  </a:lnTo>
                  <a:lnTo>
                    <a:pt x="3438" y="18"/>
                  </a:lnTo>
                  <a:lnTo>
                    <a:pt x="3339" y="18"/>
                  </a:lnTo>
                  <a:lnTo>
                    <a:pt x="3198" y="18"/>
                  </a:lnTo>
                  <a:lnTo>
                    <a:pt x="2916" y="18"/>
                  </a:lnTo>
                  <a:lnTo>
                    <a:pt x="2699" y="18"/>
                  </a:lnTo>
                  <a:lnTo>
                    <a:pt x="2488" y="18"/>
                  </a:lnTo>
                  <a:lnTo>
                    <a:pt x="2330" y="18"/>
                  </a:lnTo>
                  <a:lnTo>
                    <a:pt x="2236" y="12"/>
                  </a:lnTo>
                  <a:lnTo>
                    <a:pt x="2019" y="12"/>
                  </a:lnTo>
                  <a:lnTo>
                    <a:pt x="1954" y="18"/>
                  </a:lnTo>
                  <a:lnTo>
                    <a:pt x="1596" y="18"/>
                  </a:lnTo>
                  <a:lnTo>
                    <a:pt x="1256" y="18"/>
                  </a:lnTo>
                  <a:lnTo>
                    <a:pt x="910" y="18"/>
                  </a:lnTo>
                  <a:lnTo>
                    <a:pt x="628" y="18"/>
                  </a:lnTo>
                  <a:lnTo>
                    <a:pt x="394" y="18"/>
                  </a:lnTo>
                  <a:lnTo>
                    <a:pt x="259" y="18"/>
                  </a:lnTo>
                  <a:lnTo>
                    <a:pt x="188" y="18"/>
                  </a:lnTo>
                  <a:lnTo>
                    <a:pt x="42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30" y="41"/>
                  </a:lnTo>
                  <a:lnTo>
                    <a:pt x="47" y="53"/>
                  </a:lnTo>
                  <a:lnTo>
                    <a:pt x="59" y="53"/>
                  </a:lnTo>
                  <a:lnTo>
                    <a:pt x="94" y="65"/>
                  </a:lnTo>
                  <a:lnTo>
                    <a:pt x="218" y="65"/>
                  </a:lnTo>
                  <a:lnTo>
                    <a:pt x="282" y="65"/>
                  </a:lnTo>
                  <a:lnTo>
                    <a:pt x="564" y="65"/>
                  </a:lnTo>
                  <a:lnTo>
                    <a:pt x="816" y="71"/>
                  </a:lnTo>
                  <a:lnTo>
                    <a:pt x="1244" y="71"/>
                  </a:lnTo>
                  <a:lnTo>
                    <a:pt x="1526" y="71"/>
                  </a:lnTo>
                  <a:lnTo>
                    <a:pt x="1884" y="65"/>
                  </a:lnTo>
                  <a:lnTo>
                    <a:pt x="2230" y="71"/>
                  </a:lnTo>
                  <a:lnTo>
                    <a:pt x="2552" y="71"/>
                  </a:lnTo>
                  <a:lnTo>
                    <a:pt x="3022" y="71"/>
                  </a:lnTo>
                  <a:lnTo>
                    <a:pt x="3632" y="71"/>
                  </a:lnTo>
                  <a:lnTo>
                    <a:pt x="3849" y="71"/>
                  </a:lnTo>
                  <a:lnTo>
                    <a:pt x="4037" y="71"/>
                  </a:lnTo>
                  <a:lnTo>
                    <a:pt x="4307" y="65"/>
                  </a:lnTo>
                  <a:lnTo>
                    <a:pt x="4395" y="65"/>
                  </a:lnTo>
                  <a:lnTo>
                    <a:pt x="4447" y="53"/>
                  </a:lnTo>
                  <a:lnTo>
                    <a:pt x="4559" y="53"/>
                  </a:lnTo>
                  <a:lnTo>
                    <a:pt x="4770" y="53"/>
                  </a:lnTo>
                  <a:lnTo>
                    <a:pt x="4864" y="53"/>
                  </a:lnTo>
                  <a:lnTo>
                    <a:pt x="4928" y="41"/>
                  </a:lnTo>
                  <a:lnTo>
                    <a:pt x="4999" y="41"/>
                  </a:lnTo>
                  <a:lnTo>
                    <a:pt x="5052" y="53"/>
                  </a:lnTo>
                  <a:lnTo>
                    <a:pt x="5093" y="65"/>
                  </a:lnTo>
                  <a:lnTo>
                    <a:pt x="5116" y="71"/>
                  </a:lnTo>
                  <a:lnTo>
                    <a:pt x="5134" y="71"/>
                  </a:lnTo>
                  <a:lnTo>
                    <a:pt x="5146" y="65"/>
                  </a:lnTo>
                  <a:lnTo>
                    <a:pt x="5157" y="30"/>
                  </a:lnTo>
                  <a:lnTo>
                    <a:pt x="5157" y="18"/>
                  </a:lnTo>
                  <a:lnTo>
                    <a:pt x="5128" y="12"/>
                  </a:lnTo>
                  <a:lnTo>
                    <a:pt x="5081" y="0"/>
                  </a:lnTo>
                  <a:lnTo>
                    <a:pt x="5040" y="0"/>
                  </a:lnTo>
                  <a:lnTo>
                    <a:pt x="4946" y="12"/>
                  </a:lnTo>
                  <a:lnTo>
                    <a:pt x="5169" y="18"/>
                  </a:lnTo>
                  <a:lnTo>
                    <a:pt x="3796" y="71"/>
                  </a:lnTo>
                  <a:lnTo>
                    <a:pt x="2271" y="65"/>
                  </a:lnTo>
                  <a:lnTo>
                    <a:pt x="1367" y="65"/>
                  </a:lnTo>
                  <a:lnTo>
                    <a:pt x="922" y="65"/>
                  </a:lnTo>
                  <a:lnTo>
                    <a:pt x="446" y="53"/>
                  </a:lnTo>
                  <a:lnTo>
                    <a:pt x="470" y="53"/>
                  </a:lnTo>
                  <a:lnTo>
                    <a:pt x="593" y="53"/>
                  </a:lnTo>
                  <a:lnTo>
                    <a:pt x="781" y="53"/>
                  </a:lnTo>
                  <a:lnTo>
                    <a:pt x="1209" y="53"/>
                  </a:lnTo>
                  <a:lnTo>
                    <a:pt x="1432" y="53"/>
                  </a:lnTo>
                  <a:lnTo>
                    <a:pt x="1579" y="53"/>
                  </a:lnTo>
                  <a:lnTo>
                    <a:pt x="1796" y="53"/>
                  </a:lnTo>
                  <a:lnTo>
                    <a:pt x="1978" y="53"/>
                  </a:lnTo>
                  <a:lnTo>
                    <a:pt x="2089" y="53"/>
                  </a:lnTo>
                  <a:lnTo>
                    <a:pt x="2165" y="53"/>
                  </a:lnTo>
                  <a:lnTo>
                    <a:pt x="2312" y="53"/>
                  </a:lnTo>
                  <a:lnTo>
                    <a:pt x="2605" y="65"/>
                  </a:lnTo>
                  <a:lnTo>
                    <a:pt x="2687" y="65"/>
                  </a:lnTo>
                  <a:lnTo>
                    <a:pt x="2863" y="53"/>
                  </a:lnTo>
                  <a:lnTo>
                    <a:pt x="3210" y="65"/>
                  </a:lnTo>
                  <a:lnTo>
                    <a:pt x="3597" y="53"/>
                  </a:lnTo>
                  <a:lnTo>
                    <a:pt x="3784" y="53"/>
                  </a:lnTo>
                  <a:lnTo>
                    <a:pt x="4048" y="53"/>
                  </a:lnTo>
                  <a:lnTo>
                    <a:pt x="4160" y="53"/>
                  </a:lnTo>
                  <a:lnTo>
                    <a:pt x="4236" y="53"/>
                  </a:lnTo>
                  <a:lnTo>
                    <a:pt x="3796" y="71"/>
                  </a:lnTo>
                  <a:lnTo>
                    <a:pt x="5169" y="18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686700" cy="785818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78172" y="4857760"/>
            <a:ext cx="3065464" cy="566738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857356" y="714356"/>
            <a:ext cx="5486400" cy="4114800"/>
          </a:xfrm>
          <a:prstGeom prst="rect">
            <a:avLst/>
          </a:prstGeom>
          <a:noFill/>
          <a:ln w="76200">
            <a:noFill/>
          </a:ln>
          <a:effectLst>
            <a:outerShdw blurRad="190500" algn="ctr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>
            <a:sp3d extrusionH="57150">
              <a:bevelT w="38100" h="38100" prst="angle"/>
            </a:sp3d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3086128" y="5429264"/>
            <a:ext cx="3057508" cy="6334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70000">
                <a:schemeClr val="accent1">
                  <a:alpha val="0"/>
                </a:schemeClr>
              </a:gs>
            </a:gsLst>
            <a:lin ang="16200000" scaled="1"/>
          </a:gradFill>
          <a:ln w="12700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ja-JP" altLang="en-US"/>
          </a:p>
        </p:txBody>
      </p:sp>
      <p:sp useBgFill="1">
        <p:nvSpPr>
          <p:cNvPr id="9" name="フリーフォーム 8"/>
          <p:cNvSpPr>
            <a:spLocks/>
          </p:cNvSpPr>
          <p:nvPr/>
        </p:nvSpPr>
        <p:spPr bwMode="auto">
          <a:xfrm>
            <a:off x="-32" y="0"/>
            <a:ext cx="9072594" cy="6858000"/>
          </a:xfrm>
          <a:custGeom>
            <a:avLst/>
            <a:gdLst/>
            <a:ahLst/>
            <a:cxnLst>
              <a:cxn ang="0">
                <a:pos x="1450" y="117"/>
              </a:cxn>
              <a:cxn ang="0">
                <a:pos x="1459" y="129"/>
              </a:cxn>
              <a:cxn ang="0">
                <a:pos x="1515" y="382"/>
              </a:cxn>
              <a:cxn ang="0">
                <a:pos x="1584" y="152"/>
              </a:cxn>
              <a:cxn ang="0">
                <a:pos x="1557" y="196"/>
              </a:cxn>
              <a:cxn ang="0">
                <a:pos x="1515" y="79"/>
              </a:cxn>
              <a:cxn ang="0">
                <a:pos x="1455" y="92"/>
              </a:cxn>
              <a:cxn ang="0">
                <a:pos x="13" y="380"/>
              </a:cxn>
              <a:cxn ang="0">
                <a:pos x="11" y="409"/>
              </a:cxn>
              <a:cxn ang="0">
                <a:pos x="31" y="336"/>
              </a:cxn>
              <a:cxn ang="0">
                <a:pos x="48" y="336"/>
              </a:cxn>
              <a:cxn ang="0">
                <a:pos x="38" y="403"/>
              </a:cxn>
              <a:cxn ang="0">
                <a:pos x="44" y="616"/>
              </a:cxn>
              <a:cxn ang="0">
                <a:pos x="29" y="591"/>
              </a:cxn>
              <a:cxn ang="0">
                <a:pos x="0" y="632"/>
              </a:cxn>
              <a:cxn ang="0">
                <a:pos x="1557" y="1083"/>
              </a:cxn>
              <a:cxn ang="0">
                <a:pos x="1551" y="1006"/>
              </a:cxn>
              <a:cxn ang="0">
                <a:pos x="1534" y="946"/>
              </a:cxn>
              <a:cxn ang="0">
                <a:pos x="1530" y="898"/>
              </a:cxn>
              <a:cxn ang="0">
                <a:pos x="1532" y="820"/>
              </a:cxn>
              <a:cxn ang="0">
                <a:pos x="1572" y="708"/>
              </a:cxn>
              <a:cxn ang="0">
                <a:pos x="1580" y="634"/>
              </a:cxn>
              <a:cxn ang="0">
                <a:pos x="1582" y="495"/>
              </a:cxn>
              <a:cxn ang="0">
                <a:pos x="1578" y="555"/>
              </a:cxn>
              <a:cxn ang="0">
                <a:pos x="1546" y="499"/>
              </a:cxn>
              <a:cxn ang="0">
                <a:pos x="1536" y="497"/>
              </a:cxn>
              <a:cxn ang="0">
                <a:pos x="1519" y="417"/>
              </a:cxn>
              <a:cxn ang="0">
                <a:pos x="1522" y="503"/>
              </a:cxn>
              <a:cxn ang="0">
                <a:pos x="1505" y="361"/>
              </a:cxn>
              <a:cxn ang="0">
                <a:pos x="1513" y="346"/>
              </a:cxn>
              <a:cxn ang="0">
                <a:pos x="1530" y="290"/>
              </a:cxn>
              <a:cxn ang="0">
                <a:pos x="1551" y="303"/>
              </a:cxn>
              <a:cxn ang="0">
                <a:pos x="1563" y="286"/>
              </a:cxn>
              <a:cxn ang="0">
                <a:pos x="1595" y="438"/>
              </a:cxn>
              <a:cxn ang="0">
                <a:pos x="1590" y="394"/>
              </a:cxn>
              <a:cxn ang="0">
                <a:pos x="1597" y="299"/>
              </a:cxn>
              <a:cxn ang="0">
                <a:pos x="34" y="647"/>
              </a:cxn>
              <a:cxn ang="0">
                <a:pos x="1459" y="129"/>
              </a:cxn>
              <a:cxn ang="0">
                <a:pos x="1555" y="689"/>
              </a:cxn>
              <a:cxn ang="0">
                <a:pos x="1496" y="918"/>
              </a:cxn>
              <a:cxn ang="0">
                <a:pos x="1425" y="100"/>
              </a:cxn>
              <a:cxn ang="0">
                <a:pos x="1436" y="111"/>
              </a:cxn>
              <a:cxn ang="0">
                <a:pos x="1436" y="96"/>
              </a:cxn>
              <a:cxn ang="0">
                <a:pos x="1459" y="129"/>
              </a:cxn>
              <a:cxn ang="0">
                <a:pos x="1459" y="129"/>
              </a:cxn>
              <a:cxn ang="0">
                <a:pos x="1536" y="954"/>
              </a:cxn>
              <a:cxn ang="0">
                <a:pos x="1536" y="991"/>
              </a:cxn>
              <a:cxn ang="0">
                <a:pos x="1530" y="1025"/>
              </a:cxn>
              <a:cxn ang="0">
                <a:pos x="1505" y="1041"/>
              </a:cxn>
              <a:cxn ang="0">
                <a:pos x="1515" y="925"/>
              </a:cxn>
              <a:cxn ang="0">
                <a:pos x="1490" y="970"/>
              </a:cxn>
              <a:cxn ang="0">
                <a:pos x="1546" y="442"/>
              </a:cxn>
              <a:cxn ang="0">
                <a:pos x="1613" y="943"/>
              </a:cxn>
              <a:cxn ang="0">
                <a:pos x="1413" y="13"/>
              </a:cxn>
              <a:cxn ang="0">
                <a:pos x="1457" y="88"/>
              </a:cxn>
              <a:cxn ang="0">
                <a:pos x="1442" y="73"/>
              </a:cxn>
              <a:cxn ang="0">
                <a:pos x="42" y="459"/>
              </a:cxn>
              <a:cxn ang="0">
                <a:pos x="1570" y="818"/>
              </a:cxn>
              <a:cxn ang="0">
                <a:pos x="1592" y="943"/>
              </a:cxn>
              <a:cxn ang="0">
                <a:pos x="1563" y="791"/>
              </a:cxn>
              <a:cxn ang="0">
                <a:pos x="1459" y="129"/>
              </a:cxn>
              <a:cxn ang="0">
                <a:pos x="1565" y="1137"/>
              </a:cxn>
            </a:cxnLst>
            <a:rect l="0" t="0" r="0" b="0"/>
            <a:pathLst>
              <a:path w="1624" h="1148">
                <a:moveTo>
                  <a:pt x="1459" y="129"/>
                </a:moveTo>
                <a:lnTo>
                  <a:pt x="1457" y="127"/>
                </a:lnTo>
                <a:lnTo>
                  <a:pt x="1457" y="129"/>
                </a:lnTo>
                <a:lnTo>
                  <a:pt x="1459" y="129"/>
                </a:lnTo>
                <a:lnTo>
                  <a:pt x="1448" y="100"/>
                </a:lnTo>
                <a:lnTo>
                  <a:pt x="1446" y="98"/>
                </a:lnTo>
                <a:lnTo>
                  <a:pt x="1448" y="98"/>
                </a:lnTo>
                <a:lnTo>
                  <a:pt x="1446" y="98"/>
                </a:lnTo>
                <a:lnTo>
                  <a:pt x="1448" y="100"/>
                </a:lnTo>
                <a:lnTo>
                  <a:pt x="1459" y="129"/>
                </a:lnTo>
                <a:lnTo>
                  <a:pt x="1438" y="107"/>
                </a:lnTo>
                <a:lnTo>
                  <a:pt x="1436" y="106"/>
                </a:lnTo>
                <a:lnTo>
                  <a:pt x="1436" y="107"/>
                </a:lnTo>
                <a:lnTo>
                  <a:pt x="1438" y="107"/>
                </a:lnTo>
                <a:lnTo>
                  <a:pt x="1440" y="107"/>
                </a:lnTo>
                <a:lnTo>
                  <a:pt x="1438" y="106"/>
                </a:lnTo>
                <a:lnTo>
                  <a:pt x="1438" y="107"/>
                </a:lnTo>
                <a:lnTo>
                  <a:pt x="1459" y="129"/>
                </a:lnTo>
                <a:lnTo>
                  <a:pt x="1451" y="115"/>
                </a:lnTo>
                <a:lnTo>
                  <a:pt x="1450" y="115"/>
                </a:lnTo>
                <a:lnTo>
                  <a:pt x="1450" y="111"/>
                </a:lnTo>
                <a:lnTo>
                  <a:pt x="1448" y="115"/>
                </a:lnTo>
                <a:lnTo>
                  <a:pt x="1444" y="109"/>
                </a:lnTo>
                <a:lnTo>
                  <a:pt x="1446" y="111"/>
                </a:lnTo>
                <a:lnTo>
                  <a:pt x="1444" y="117"/>
                </a:lnTo>
                <a:lnTo>
                  <a:pt x="1446" y="117"/>
                </a:lnTo>
                <a:lnTo>
                  <a:pt x="1446" y="115"/>
                </a:lnTo>
                <a:lnTo>
                  <a:pt x="1448" y="115"/>
                </a:lnTo>
                <a:lnTo>
                  <a:pt x="1448" y="117"/>
                </a:lnTo>
                <a:lnTo>
                  <a:pt x="1450" y="117"/>
                </a:lnTo>
                <a:lnTo>
                  <a:pt x="1450" y="115"/>
                </a:lnTo>
                <a:lnTo>
                  <a:pt x="1450" y="117"/>
                </a:lnTo>
                <a:lnTo>
                  <a:pt x="1451" y="117"/>
                </a:lnTo>
                <a:lnTo>
                  <a:pt x="1451" y="115"/>
                </a:lnTo>
                <a:lnTo>
                  <a:pt x="1459" y="129"/>
                </a:lnTo>
                <a:lnTo>
                  <a:pt x="1547" y="486"/>
                </a:lnTo>
                <a:lnTo>
                  <a:pt x="1547" y="461"/>
                </a:lnTo>
                <a:lnTo>
                  <a:pt x="1547" y="482"/>
                </a:lnTo>
                <a:lnTo>
                  <a:pt x="1547" y="486"/>
                </a:lnTo>
                <a:lnTo>
                  <a:pt x="1459" y="129"/>
                </a:lnTo>
                <a:lnTo>
                  <a:pt x="1534" y="388"/>
                </a:lnTo>
                <a:lnTo>
                  <a:pt x="1530" y="417"/>
                </a:lnTo>
                <a:lnTo>
                  <a:pt x="1530" y="422"/>
                </a:lnTo>
                <a:lnTo>
                  <a:pt x="1532" y="420"/>
                </a:lnTo>
                <a:lnTo>
                  <a:pt x="1534" y="388"/>
                </a:lnTo>
                <a:lnTo>
                  <a:pt x="1459" y="129"/>
                </a:lnTo>
                <a:lnTo>
                  <a:pt x="1536" y="415"/>
                </a:lnTo>
                <a:lnTo>
                  <a:pt x="1536" y="413"/>
                </a:lnTo>
                <a:lnTo>
                  <a:pt x="1536" y="409"/>
                </a:lnTo>
                <a:lnTo>
                  <a:pt x="1536" y="399"/>
                </a:lnTo>
                <a:lnTo>
                  <a:pt x="1536" y="397"/>
                </a:lnTo>
                <a:lnTo>
                  <a:pt x="1532" y="417"/>
                </a:lnTo>
                <a:lnTo>
                  <a:pt x="1532" y="420"/>
                </a:lnTo>
                <a:lnTo>
                  <a:pt x="1534" y="418"/>
                </a:lnTo>
                <a:lnTo>
                  <a:pt x="1534" y="424"/>
                </a:lnTo>
                <a:lnTo>
                  <a:pt x="1536" y="415"/>
                </a:lnTo>
                <a:lnTo>
                  <a:pt x="1459" y="129"/>
                </a:lnTo>
                <a:lnTo>
                  <a:pt x="1536" y="380"/>
                </a:lnTo>
                <a:lnTo>
                  <a:pt x="1534" y="378"/>
                </a:lnTo>
                <a:lnTo>
                  <a:pt x="1536" y="382"/>
                </a:lnTo>
                <a:lnTo>
                  <a:pt x="1536" y="390"/>
                </a:lnTo>
                <a:lnTo>
                  <a:pt x="1536" y="394"/>
                </a:lnTo>
                <a:lnTo>
                  <a:pt x="1536" y="380"/>
                </a:lnTo>
                <a:lnTo>
                  <a:pt x="1459" y="129"/>
                </a:lnTo>
                <a:lnTo>
                  <a:pt x="1546" y="401"/>
                </a:lnTo>
                <a:lnTo>
                  <a:pt x="1546" y="394"/>
                </a:lnTo>
                <a:lnTo>
                  <a:pt x="1544" y="388"/>
                </a:lnTo>
                <a:lnTo>
                  <a:pt x="1538" y="380"/>
                </a:lnTo>
                <a:lnTo>
                  <a:pt x="1538" y="386"/>
                </a:lnTo>
                <a:lnTo>
                  <a:pt x="1538" y="390"/>
                </a:lnTo>
                <a:lnTo>
                  <a:pt x="1538" y="388"/>
                </a:lnTo>
                <a:lnTo>
                  <a:pt x="1538" y="382"/>
                </a:lnTo>
                <a:lnTo>
                  <a:pt x="1540" y="397"/>
                </a:lnTo>
                <a:lnTo>
                  <a:pt x="1538" y="409"/>
                </a:lnTo>
                <a:lnTo>
                  <a:pt x="1538" y="411"/>
                </a:lnTo>
                <a:lnTo>
                  <a:pt x="1540" y="411"/>
                </a:lnTo>
                <a:lnTo>
                  <a:pt x="1540" y="409"/>
                </a:lnTo>
                <a:lnTo>
                  <a:pt x="1540" y="411"/>
                </a:lnTo>
                <a:lnTo>
                  <a:pt x="1540" y="422"/>
                </a:lnTo>
                <a:lnTo>
                  <a:pt x="1542" y="434"/>
                </a:lnTo>
                <a:lnTo>
                  <a:pt x="1542" y="436"/>
                </a:lnTo>
                <a:lnTo>
                  <a:pt x="1542" y="434"/>
                </a:lnTo>
                <a:lnTo>
                  <a:pt x="1542" y="430"/>
                </a:lnTo>
                <a:lnTo>
                  <a:pt x="1542" y="411"/>
                </a:lnTo>
                <a:lnTo>
                  <a:pt x="1542" y="409"/>
                </a:lnTo>
                <a:lnTo>
                  <a:pt x="1544" y="417"/>
                </a:lnTo>
                <a:lnTo>
                  <a:pt x="1546" y="401"/>
                </a:lnTo>
                <a:lnTo>
                  <a:pt x="1459" y="129"/>
                </a:lnTo>
                <a:lnTo>
                  <a:pt x="1515" y="374"/>
                </a:lnTo>
                <a:lnTo>
                  <a:pt x="1515" y="380"/>
                </a:lnTo>
                <a:lnTo>
                  <a:pt x="1517" y="370"/>
                </a:lnTo>
                <a:lnTo>
                  <a:pt x="1515" y="369"/>
                </a:lnTo>
                <a:lnTo>
                  <a:pt x="1515" y="365"/>
                </a:lnTo>
                <a:lnTo>
                  <a:pt x="1513" y="365"/>
                </a:lnTo>
                <a:lnTo>
                  <a:pt x="1515" y="372"/>
                </a:lnTo>
                <a:lnTo>
                  <a:pt x="1515" y="382"/>
                </a:lnTo>
                <a:lnTo>
                  <a:pt x="1515" y="380"/>
                </a:lnTo>
                <a:lnTo>
                  <a:pt x="1515" y="374"/>
                </a:lnTo>
                <a:lnTo>
                  <a:pt x="1459" y="129"/>
                </a:lnTo>
                <a:lnTo>
                  <a:pt x="1517" y="390"/>
                </a:lnTo>
                <a:lnTo>
                  <a:pt x="1519" y="395"/>
                </a:lnTo>
                <a:lnTo>
                  <a:pt x="1519" y="390"/>
                </a:lnTo>
                <a:lnTo>
                  <a:pt x="1519" y="388"/>
                </a:lnTo>
                <a:lnTo>
                  <a:pt x="1517" y="390"/>
                </a:lnTo>
                <a:lnTo>
                  <a:pt x="1459" y="129"/>
                </a:lnTo>
                <a:lnTo>
                  <a:pt x="1522" y="422"/>
                </a:lnTo>
                <a:lnTo>
                  <a:pt x="1522" y="430"/>
                </a:lnTo>
                <a:lnTo>
                  <a:pt x="1522" y="424"/>
                </a:lnTo>
                <a:lnTo>
                  <a:pt x="1522" y="422"/>
                </a:lnTo>
                <a:lnTo>
                  <a:pt x="1459" y="129"/>
                </a:lnTo>
                <a:lnTo>
                  <a:pt x="1528" y="440"/>
                </a:lnTo>
                <a:lnTo>
                  <a:pt x="1530" y="459"/>
                </a:lnTo>
                <a:lnTo>
                  <a:pt x="1530" y="457"/>
                </a:lnTo>
                <a:lnTo>
                  <a:pt x="1528" y="434"/>
                </a:lnTo>
                <a:lnTo>
                  <a:pt x="1528" y="440"/>
                </a:lnTo>
                <a:lnTo>
                  <a:pt x="1459" y="129"/>
                </a:lnTo>
                <a:lnTo>
                  <a:pt x="1624" y="242"/>
                </a:lnTo>
                <a:lnTo>
                  <a:pt x="1624" y="226"/>
                </a:lnTo>
                <a:lnTo>
                  <a:pt x="1620" y="221"/>
                </a:lnTo>
                <a:lnTo>
                  <a:pt x="1617" y="211"/>
                </a:lnTo>
                <a:lnTo>
                  <a:pt x="1611" y="188"/>
                </a:lnTo>
                <a:lnTo>
                  <a:pt x="1607" y="178"/>
                </a:lnTo>
                <a:lnTo>
                  <a:pt x="1603" y="175"/>
                </a:lnTo>
                <a:lnTo>
                  <a:pt x="1592" y="169"/>
                </a:lnTo>
                <a:lnTo>
                  <a:pt x="1588" y="167"/>
                </a:lnTo>
                <a:lnTo>
                  <a:pt x="1584" y="163"/>
                </a:lnTo>
                <a:lnTo>
                  <a:pt x="1584" y="159"/>
                </a:lnTo>
                <a:lnTo>
                  <a:pt x="1584" y="152"/>
                </a:lnTo>
                <a:lnTo>
                  <a:pt x="1584" y="148"/>
                </a:lnTo>
                <a:lnTo>
                  <a:pt x="1582" y="146"/>
                </a:lnTo>
                <a:lnTo>
                  <a:pt x="1578" y="146"/>
                </a:lnTo>
                <a:lnTo>
                  <a:pt x="1572" y="152"/>
                </a:lnTo>
                <a:lnTo>
                  <a:pt x="1569" y="161"/>
                </a:lnTo>
                <a:lnTo>
                  <a:pt x="1569" y="169"/>
                </a:lnTo>
                <a:lnTo>
                  <a:pt x="1572" y="171"/>
                </a:lnTo>
                <a:lnTo>
                  <a:pt x="1576" y="173"/>
                </a:lnTo>
                <a:lnTo>
                  <a:pt x="1580" y="177"/>
                </a:lnTo>
                <a:lnTo>
                  <a:pt x="1582" y="182"/>
                </a:lnTo>
                <a:lnTo>
                  <a:pt x="1584" y="190"/>
                </a:lnTo>
                <a:lnTo>
                  <a:pt x="1584" y="200"/>
                </a:lnTo>
                <a:lnTo>
                  <a:pt x="1582" y="209"/>
                </a:lnTo>
                <a:lnTo>
                  <a:pt x="1580" y="217"/>
                </a:lnTo>
                <a:lnTo>
                  <a:pt x="1584" y="223"/>
                </a:lnTo>
                <a:lnTo>
                  <a:pt x="1588" y="230"/>
                </a:lnTo>
                <a:lnTo>
                  <a:pt x="1592" y="238"/>
                </a:lnTo>
                <a:lnTo>
                  <a:pt x="1592" y="244"/>
                </a:lnTo>
                <a:lnTo>
                  <a:pt x="1588" y="242"/>
                </a:lnTo>
                <a:lnTo>
                  <a:pt x="1584" y="240"/>
                </a:lnTo>
                <a:lnTo>
                  <a:pt x="1580" y="238"/>
                </a:lnTo>
                <a:lnTo>
                  <a:pt x="1576" y="238"/>
                </a:lnTo>
                <a:lnTo>
                  <a:pt x="1572" y="236"/>
                </a:lnTo>
                <a:lnTo>
                  <a:pt x="1569" y="232"/>
                </a:lnTo>
                <a:lnTo>
                  <a:pt x="1567" y="225"/>
                </a:lnTo>
                <a:lnTo>
                  <a:pt x="1565" y="217"/>
                </a:lnTo>
                <a:lnTo>
                  <a:pt x="1567" y="211"/>
                </a:lnTo>
                <a:lnTo>
                  <a:pt x="1569" y="205"/>
                </a:lnTo>
                <a:lnTo>
                  <a:pt x="1569" y="202"/>
                </a:lnTo>
                <a:lnTo>
                  <a:pt x="1565" y="198"/>
                </a:lnTo>
                <a:lnTo>
                  <a:pt x="1561" y="196"/>
                </a:lnTo>
                <a:lnTo>
                  <a:pt x="1557" y="196"/>
                </a:lnTo>
                <a:lnTo>
                  <a:pt x="1549" y="200"/>
                </a:lnTo>
                <a:lnTo>
                  <a:pt x="1547" y="198"/>
                </a:lnTo>
                <a:lnTo>
                  <a:pt x="1547" y="196"/>
                </a:lnTo>
                <a:lnTo>
                  <a:pt x="1547" y="190"/>
                </a:lnTo>
                <a:lnTo>
                  <a:pt x="1544" y="184"/>
                </a:lnTo>
                <a:lnTo>
                  <a:pt x="1542" y="178"/>
                </a:lnTo>
                <a:lnTo>
                  <a:pt x="1542" y="177"/>
                </a:lnTo>
                <a:lnTo>
                  <a:pt x="1544" y="175"/>
                </a:lnTo>
                <a:lnTo>
                  <a:pt x="1546" y="173"/>
                </a:lnTo>
                <a:lnTo>
                  <a:pt x="1546" y="169"/>
                </a:lnTo>
                <a:lnTo>
                  <a:pt x="1546" y="167"/>
                </a:lnTo>
                <a:lnTo>
                  <a:pt x="1540" y="161"/>
                </a:lnTo>
                <a:lnTo>
                  <a:pt x="1536" y="157"/>
                </a:lnTo>
                <a:lnTo>
                  <a:pt x="1534" y="155"/>
                </a:lnTo>
                <a:lnTo>
                  <a:pt x="1534" y="152"/>
                </a:lnTo>
                <a:lnTo>
                  <a:pt x="1540" y="138"/>
                </a:lnTo>
                <a:lnTo>
                  <a:pt x="1540" y="134"/>
                </a:lnTo>
                <a:lnTo>
                  <a:pt x="1538" y="132"/>
                </a:lnTo>
                <a:lnTo>
                  <a:pt x="1530" y="129"/>
                </a:lnTo>
                <a:lnTo>
                  <a:pt x="1526" y="129"/>
                </a:lnTo>
                <a:lnTo>
                  <a:pt x="1526" y="123"/>
                </a:lnTo>
                <a:lnTo>
                  <a:pt x="1526" y="117"/>
                </a:lnTo>
                <a:lnTo>
                  <a:pt x="1530" y="109"/>
                </a:lnTo>
                <a:lnTo>
                  <a:pt x="1532" y="104"/>
                </a:lnTo>
                <a:lnTo>
                  <a:pt x="1530" y="100"/>
                </a:lnTo>
                <a:lnTo>
                  <a:pt x="1526" y="100"/>
                </a:lnTo>
                <a:lnTo>
                  <a:pt x="1522" y="102"/>
                </a:lnTo>
                <a:lnTo>
                  <a:pt x="1521" y="100"/>
                </a:lnTo>
                <a:lnTo>
                  <a:pt x="1519" y="98"/>
                </a:lnTo>
                <a:lnTo>
                  <a:pt x="1519" y="86"/>
                </a:lnTo>
                <a:lnTo>
                  <a:pt x="1517" y="81"/>
                </a:lnTo>
                <a:lnTo>
                  <a:pt x="1515" y="79"/>
                </a:lnTo>
                <a:lnTo>
                  <a:pt x="1501" y="71"/>
                </a:lnTo>
                <a:lnTo>
                  <a:pt x="1498" y="67"/>
                </a:lnTo>
                <a:lnTo>
                  <a:pt x="1498" y="65"/>
                </a:lnTo>
                <a:lnTo>
                  <a:pt x="1494" y="63"/>
                </a:lnTo>
                <a:lnTo>
                  <a:pt x="1492" y="63"/>
                </a:lnTo>
                <a:lnTo>
                  <a:pt x="1486" y="71"/>
                </a:lnTo>
                <a:lnTo>
                  <a:pt x="1482" y="73"/>
                </a:lnTo>
                <a:lnTo>
                  <a:pt x="1476" y="75"/>
                </a:lnTo>
                <a:lnTo>
                  <a:pt x="1474" y="71"/>
                </a:lnTo>
                <a:lnTo>
                  <a:pt x="1471" y="67"/>
                </a:lnTo>
                <a:lnTo>
                  <a:pt x="1469" y="65"/>
                </a:lnTo>
                <a:lnTo>
                  <a:pt x="1467" y="71"/>
                </a:lnTo>
                <a:lnTo>
                  <a:pt x="1469" y="75"/>
                </a:lnTo>
                <a:lnTo>
                  <a:pt x="1471" y="79"/>
                </a:lnTo>
                <a:lnTo>
                  <a:pt x="1473" y="81"/>
                </a:lnTo>
                <a:lnTo>
                  <a:pt x="1473" y="82"/>
                </a:lnTo>
                <a:lnTo>
                  <a:pt x="1474" y="82"/>
                </a:lnTo>
                <a:lnTo>
                  <a:pt x="1474" y="84"/>
                </a:lnTo>
                <a:lnTo>
                  <a:pt x="1474" y="90"/>
                </a:lnTo>
                <a:lnTo>
                  <a:pt x="1474" y="92"/>
                </a:lnTo>
                <a:lnTo>
                  <a:pt x="1476" y="96"/>
                </a:lnTo>
                <a:lnTo>
                  <a:pt x="1476" y="98"/>
                </a:lnTo>
                <a:lnTo>
                  <a:pt x="1482" y="106"/>
                </a:lnTo>
                <a:lnTo>
                  <a:pt x="1488" y="117"/>
                </a:lnTo>
                <a:lnTo>
                  <a:pt x="1490" y="123"/>
                </a:lnTo>
                <a:lnTo>
                  <a:pt x="1490" y="125"/>
                </a:lnTo>
                <a:lnTo>
                  <a:pt x="1488" y="130"/>
                </a:lnTo>
                <a:lnTo>
                  <a:pt x="1478" y="119"/>
                </a:lnTo>
                <a:lnTo>
                  <a:pt x="1473" y="109"/>
                </a:lnTo>
                <a:lnTo>
                  <a:pt x="1465" y="106"/>
                </a:lnTo>
                <a:lnTo>
                  <a:pt x="1461" y="100"/>
                </a:lnTo>
                <a:lnTo>
                  <a:pt x="1455" y="92"/>
                </a:lnTo>
                <a:lnTo>
                  <a:pt x="1446" y="77"/>
                </a:lnTo>
                <a:lnTo>
                  <a:pt x="1450" y="88"/>
                </a:lnTo>
                <a:lnTo>
                  <a:pt x="1451" y="92"/>
                </a:lnTo>
                <a:lnTo>
                  <a:pt x="1428" y="67"/>
                </a:lnTo>
                <a:lnTo>
                  <a:pt x="1430" y="67"/>
                </a:lnTo>
                <a:lnTo>
                  <a:pt x="1430" y="65"/>
                </a:lnTo>
                <a:lnTo>
                  <a:pt x="1430" y="63"/>
                </a:lnTo>
                <a:lnTo>
                  <a:pt x="1428" y="61"/>
                </a:lnTo>
                <a:lnTo>
                  <a:pt x="1428" y="63"/>
                </a:lnTo>
                <a:lnTo>
                  <a:pt x="1428" y="65"/>
                </a:lnTo>
                <a:lnTo>
                  <a:pt x="1409" y="42"/>
                </a:lnTo>
                <a:lnTo>
                  <a:pt x="1407" y="34"/>
                </a:lnTo>
                <a:lnTo>
                  <a:pt x="1407" y="38"/>
                </a:lnTo>
                <a:lnTo>
                  <a:pt x="1405" y="34"/>
                </a:lnTo>
                <a:lnTo>
                  <a:pt x="1405" y="33"/>
                </a:lnTo>
                <a:lnTo>
                  <a:pt x="1407" y="31"/>
                </a:lnTo>
                <a:lnTo>
                  <a:pt x="1405" y="31"/>
                </a:lnTo>
                <a:lnTo>
                  <a:pt x="1405" y="29"/>
                </a:lnTo>
                <a:lnTo>
                  <a:pt x="1405" y="31"/>
                </a:lnTo>
                <a:lnTo>
                  <a:pt x="1405" y="19"/>
                </a:lnTo>
                <a:lnTo>
                  <a:pt x="1407" y="15"/>
                </a:lnTo>
                <a:lnTo>
                  <a:pt x="1405" y="11"/>
                </a:lnTo>
                <a:lnTo>
                  <a:pt x="1402" y="0"/>
                </a:lnTo>
                <a:lnTo>
                  <a:pt x="0" y="0"/>
                </a:lnTo>
                <a:lnTo>
                  <a:pt x="0" y="328"/>
                </a:lnTo>
                <a:lnTo>
                  <a:pt x="4" y="336"/>
                </a:lnTo>
                <a:lnTo>
                  <a:pt x="6" y="353"/>
                </a:lnTo>
                <a:lnTo>
                  <a:pt x="8" y="357"/>
                </a:lnTo>
                <a:lnTo>
                  <a:pt x="10" y="359"/>
                </a:lnTo>
                <a:lnTo>
                  <a:pt x="15" y="357"/>
                </a:lnTo>
                <a:lnTo>
                  <a:pt x="15" y="372"/>
                </a:lnTo>
                <a:lnTo>
                  <a:pt x="13" y="380"/>
                </a:lnTo>
                <a:lnTo>
                  <a:pt x="10" y="370"/>
                </a:lnTo>
                <a:lnTo>
                  <a:pt x="8" y="372"/>
                </a:lnTo>
                <a:lnTo>
                  <a:pt x="6" y="378"/>
                </a:lnTo>
                <a:lnTo>
                  <a:pt x="6" y="386"/>
                </a:lnTo>
                <a:lnTo>
                  <a:pt x="8" y="392"/>
                </a:lnTo>
                <a:lnTo>
                  <a:pt x="8" y="394"/>
                </a:lnTo>
                <a:lnTo>
                  <a:pt x="6" y="394"/>
                </a:lnTo>
                <a:lnTo>
                  <a:pt x="4" y="394"/>
                </a:lnTo>
                <a:lnTo>
                  <a:pt x="2" y="395"/>
                </a:lnTo>
                <a:lnTo>
                  <a:pt x="0" y="395"/>
                </a:lnTo>
                <a:lnTo>
                  <a:pt x="0" y="397"/>
                </a:lnTo>
                <a:lnTo>
                  <a:pt x="2" y="397"/>
                </a:lnTo>
                <a:lnTo>
                  <a:pt x="0" y="401"/>
                </a:lnTo>
                <a:lnTo>
                  <a:pt x="0" y="417"/>
                </a:lnTo>
                <a:lnTo>
                  <a:pt x="4" y="420"/>
                </a:lnTo>
                <a:lnTo>
                  <a:pt x="8" y="426"/>
                </a:lnTo>
                <a:lnTo>
                  <a:pt x="11" y="434"/>
                </a:lnTo>
                <a:lnTo>
                  <a:pt x="11" y="432"/>
                </a:lnTo>
                <a:lnTo>
                  <a:pt x="13" y="434"/>
                </a:lnTo>
                <a:lnTo>
                  <a:pt x="15" y="440"/>
                </a:lnTo>
                <a:lnTo>
                  <a:pt x="15" y="438"/>
                </a:lnTo>
                <a:lnTo>
                  <a:pt x="15" y="434"/>
                </a:lnTo>
                <a:lnTo>
                  <a:pt x="19" y="436"/>
                </a:lnTo>
                <a:lnTo>
                  <a:pt x="21" y="436"/>
                </a:lnTo>
                <a:lnTo>
                  <a:pt x="21" y="434"/>
                </a:lnTo>
                <a:lnTo>
                  <a:pt x="21" y="430"/>
                </a:lnTo>
                <a:lnTo>
                  <a:pt x="19" y="424"/>
                </a:lnTo>
                <a:lnTo>
                  <a:pt x="15" y="420"/>
                </a:lnTo>
                <a:lnTo>
                  <a:pt x="10" y="417"/>
                </a:lnTo>
                <a:lnTo>
                  <a:pt x="8" y="411"/>
                </a:lnTo>
                <a:lnTo>
                  <a:pt x="10" y="409"/>
                </a:lnTo>
                <a:lnTo>
                  <a:pt x="11" y="409"/>
                </a:lnTo>
                <a:lnTo>
                  <a:pt x="15" y="405"/>
                </a:lnTo>
                <a:lnTo>
                  <a:pt x="11" y="409"/>
                </a:lnTo>
                <a:lnTo>
                  <a:pt x="15" y="401"/>
                </a:lnTo>
                <a:lnTo>
                  <a:pt x="17" y="399"/>
                </a:lnTo>
                <a:lnTo>
                  <a:pt x="17" y="401"/>
                </a:lnTo>
                <a:lnTo>
                  <a:pt x="17" y="399"/>
                </a:lnTo>
                <a:lnTo>
                  <a:pt x="27" y="394"/>
                </a:lnTo>
                <a:lnTo>
                  <a:pt x="27" y="392"/>
                </a:lnTo>
                <a:lnTo>
                  <a:pt x="17" y="397"/>
                </a:lnTo>
                <a:lnTo>
                  <a:pt x="17" y="394"/>
                </a:lnTo>
                <a:lnTo>
                  <a:pt x="17" y="386"/>
                </a:lnTo>
                <a:lnTo>
                  <a:pt x="21" y="374"/>
                </a:lnTo>
                <a:lnTo>
                  <a:pt x="23" y="372"/>
                </a:lnTo>
                <a:lnTo>
                  <a:pt x="23" y="369"/>
                </a:lnTo>
                <a:lnTo>
                  <a:pt x="23" y="370"/>
                </a:lnTo>
                <a:lnTo>
                  <a:pt x="29" y="386"/>
                </a:lnTo>
                <a:lnTo>
                  <a:pt x="29" y="394"/>
                </a:lnTo>
                <a:lnTo>
                  <a:pt x="31" y="394"/>
                </a:lnTo>
                <a:lnTo>
                  <a:pt x="31" y="395"/>
                </a:lnTo>
                <a:lnTo>
                  <a:pt x="31" y="397"/>
                </a:lnTo>
                <a:lnTo>
                  <a:pt x="33" y="401"/>
                </a:lnTo>
                <a:lnTo>
                  <a:pt x="33" y="399"/>
                </a:lnTo>
                <a:lnTo>
                  <a:pt x="29" y="380"/>
                </a:lnTo>
                <a:lnTo>
                  <a:pt x="29" y="382"/>
                </a:lnTo>
                <a:lnTo>
                  <a:pt x="23" y="367"/>
                </a:lnTo>
                <a:lnTo>
                  <a:pt x="23" y="361"/>
                </a:lnTo>
                <a:lnTo>
                  <a:pt x="27" y="367"/>
                </a:lnTo>
                <a:lnTo>
                  <a:pt x="27" y="365"/>
                </a:lnTo>
                <a:lnTo>
                  <a:pt x="29" y="367"/>
                </a:lnTo>
                <a:lnTo>
                  <a:pt x="31" y="367"/>
                </a:lnTo>
                <a:lnTo>
                  <a:pt x="31" y="361"/>
                </a:lnTo>
                <a:lnTo>
                  <a:pt x="31" y="336"/>
                </a:lnTo>
                <a:lnTo>
                  <a:pt x="29" y="326"/>
                </a:lnTo>
                <a:lnTo>
                  <a:pt x="27" y="311"/>
                </a:lnTo>
                <a:lnTo>
                  <a:pt x="23" y="305"/>
                </a:lnTo>
                <a:lnTo>
                  <a:pt x="21" y="303"/>
                </a:lnTo>
                <a:lnTo>
                  <a:pt x="15" y="299"/>
                </a:lnTo>
                <a:lnTo>
                  <a:pt x="15" y="298"/>
                </a:lnTo>
                <a:lnTo>
                  <a:pt x="17" y="296"/>
                </a:lnTo>
                <a:lnTo>
                  <a:pt x="21" y="298"/>
                </a:lnTo>
                <a:lnTo>
                  <a:pt x="27" y="305"/>
                </a:lnTo>
                <a:lnTo>
                  <a:pt x="33" y="322"/>
                </a:lnTo>
                <a:lnTo>
                  <a:pt x="33" y="330"/>
                </a:lnTo>
                <a:lnTo>
                  <a:pt x="33" y="317"/>
                </a:lnTo>
                <a:lnTo>
                  <a:pt x="31" y="313"/>
                </a:lnTo>
                <a:lnTo>
                  <a:pt x="33" y="315"/>
                </a:lnTo>
                <a:lnTo>
                  <a:pt x="33" y="319"/>
                </a:lnTo>
                <a:lnTo>
                  <a:pt x="34" y="319"/>
                </a:lnTo>
                <a:lnTo>
                  <a:pt x="38" y="317"/>
                </a:lnTo>
                <a:lnTo>
                  <a:pt x="40" y="319"/>
                </a:lnTo>
                <a:lnTo>
                  <a:pt x="38" y="334"/>
                </a:lnTo>
                <a:lnTo>
                  <a:pt x="38" y="355"/>
                </a:lnTo>
                <a:lnTo>
                  <a:pt x="40" y="363"/>
                </a:lnTo>
                <a:lnTo>
                  <a:pt x="42" y="367"/>
                </a:lnTo>
                <a:lnTo>
                  <a:pt x="44" y="365"/>
                </a:lnTo>
                <a:lnTo>
                  <a:pt x="46" y="363"/>
                </a:lnTo>
                <a:lnTo>
                  <a:pt x="46" y="361"/>
                </a:lnTo>
                <a:lnTo>
                  <a:pt x="44" y="357"/>
                </a:lnTo>
                <a:lnTo>
                  <a:pt x="42" y="357"/>
                </a:lnTo>
                <a:lnTo>
                  <a:pt x="40" y="355"/>
                </a:lnTo>
                <a:lnTo>
                  <a:pt x="42" y="351"/>
                </a:lnTo>
                <a:lnTo>
                  <a:pt x="44" y="340"/>
                </a:lnTo>
                <a:lnTo>
                  <a:pt x="46" y="338"/>
                </a:lnTo>
                <a:lnTo>
                  <a:pt x="48" y="336"/>
                </a:lnTo>
                <a:lnTo>
                  <a:pt x="50" y="340"/>
                </a:lnTo>
                <a:lnTo>
                  <a:pt x="50" y="351"/>
                </a:lnTo>
                <a:lnTo>
                  <a:pt x="50" y="370"/>
                </a:lnTo>
                <a:lnTo>
                  <a:pt x="52" y="384"/>
                </a:lnTo>
                <a:lnTo>
                  <a:pt x="56" y="394"/>
                </a:lnTo>
                <a:lnTo>
                  <a:pt x="54" y="384"/>
                </a:lnTo>
                <a:lnTo>
                  <a:pt x="52" y="380"/>
                </a:lnTo>
                <a:lnTo>
                  <a:pt x="58" y="388"/>
                </a:lnTo>
                <a:lnTo>
                  <a:pt x="61" y="395"/>
                </a:lnTo>
                <a:lnTo>
                  <a:pt x="63" y="405"/>
                </a:lnTo>
                <a:lnTo>
                  <a:pt x="65" y="426"/>
                </a:lnTo>
                <a:lnTo>
                  <a:pt x="65" y="438"/>
                </a:lnTo>
                <a:lnTo>
                  <a:pt x="65" y="430"/>
                </a:lnTo>
                <a:lnTo>
                  <a:pt x="63" y="417"/>
                </a:lnTo>
                <a:lnTo>
                  <a:pt x="61" y="409"/>
                </a:lnTo>
                <a:lnTo>
                  <a:pt x="54" y="395"/>
                </a:lnTo>
                <a:lnTo>
                  <a:pt x="50" y="376"/>
                </a:lnTo>
                <a:lnTo>
                  <a:pt x="48" y="372"/>
                </a:lnTo>
                <a:lnTo>
                  <a:pt x="48" y="376"/>
                </a:lnTo>
                <a:lnTo>
                  <a:pt x="48" y="388"/>
                </a:lnTo>
                <a:lnTo>
                  <a:pt x="46" y="397"/>
                </a:lnTo>
                <a:lnTo>
                  <a:pt x="44" y="403"/>
                </a:lnTo>
                <a:lnTo>
                  <a:pt x="42" y="395"/>
                </a:lnTo>
                <a:lnTo>
                  <a:pt x="40" y="392"/>
                </a:lnTo>
                <a:lnTo>
                  <a:pt x="36" y="390"/>
                </a:lnTo>
                <a:lnTo>
                  <a:pt x="34" y="390"/>
                </a:lnTo>
                <a:lnTo>
                  <a:pt x="34" y="394"/>
                </a:lnTo>
                <a:lnTo>
                  <a:pt x="36" y="394"/>
                </a:lnTo>
                <a:lnTo>
                  <a:pt x="36" y="399"/>
                </a:lnTo>
                <a:lnTo>
                  <a:pt x="38" y="395"/>
                </a:lnTo>
                <a:lnTo>
                  <a:pt x="38" y="397"/>
                </a:lnTo>
                <a:lnTo>
                  <a:pt x="38" y="403"/>
                </a:lnTo>
                <a:lnTo>
                  <a:pt x="40" y="415"/>
                </a:lnTo>
                <a:lnTo>
                  <a:pt x="38" y="424"/>
                </a:lnTo>
                <a:lnTo>
                  <a:pt x="34" y="403"/>
                </a:lnTo>
                <a:lnTo>
                  <a:pt x="34" y="411"/>
                </a:lnTo>
                <a:lnTo>
                  <a:pt x="38" y="428"/>
                </a:lnTo>
                <a:lnTo>
                  <a:pt x="34" y="455"/>
                </a:lnTo>
                <a:lnTo>
                  <a:pt x="34" y="459"/>
                </a:lnTo>
                <a:lnTo>
                  <a:pt x="34" y="457"/>
                </a:lnTo>
                <a:lnTo>
                  <a:pt x="33" y="451"/>
                </a:lnTo>
                <a:lnTo>
                  <a:pt x="29" y="480"/>
                </a:lnTo>
                <a:lnTo>
                  <a:pt x="31" y="468"/>
                </a:lnTo>
                <a:lnTo>
                  <a:pt x="33" y="465"/>
                </a:lnTo>
                <a:lnTo>
                  <a:pt x="33" y="466"/>
                </a:lnTo>
                <a:lnTo>
                  <a:pt x="34" y="463"/>
                </a:lnTo>
                <a:lnTo>
                  <a:pt x="34" y="488"/>
                </a:lnTo>
                <a:lnTo>
                  <a:pt x="36" y="463"/>
                </a:lnTo>
                <a:lnTo>
                  <a:pt x="36" y="451"/>
                </a:lnTo>
                <a:lnTo>
                  <a:pt x="38" y="449"/>
                </a:lnTo>
                <a:lnTo>
                  <a:pt x="40" y="449"/>
                </a:lnTo>
                <a:lnTo>
                  <a:pt x="42" y="453"/>
                </a:lnTo>
                <a:lnTo>
                  <a:pt x="42" y="457"/>
                </a:lnTo>
                <a:lnTo>
                  <a:pt x="42" y="459"/>
                </a:lnTo>
                <a:lnTo>
                  <a:pt x="46" y="514"/>
                </a:lnTo>
                <a:lnTo>
                  <a:pt x="44" y="549"/>
                </a:lnTo>
                <a:lnTo>
                  <a:pt x="42" y="538"/>
                </a:lnTo>
                <a:lnTo>
                  <a:pt x="42" y="547"/>
                </a:lnTo>
                <a:lnTo>
                  <a:pt x="42" y="553"/>
                </a:lnTo>
                <a:lnTo>
                  <a:pt x="42" y="547"/>
                </a:lnTo>
                <a:lnTo>
                  <a:pt x="38" y="507"/>
                </a:lnTo>
                <a:lnTo>
                  <a:pt x="36" y="478"/>
                </a:lnTo>
                <a:lnTo>
                  <a:pt x="36" y="513"/>
                </a:lnTo>
                <a:lnTo>
                  <a:pt x="44" y="616"/>
                </a:lnTo>
                <a:lnTo>
                  <a:pt x="44" y="637"/>
                </a:lnTo>
                <a:lnTo>
                  <a:pt x="44" y="634"/>
                </a:lnTo>
                <a:lnTo>
                  <a:pt x="40" y="616"/>
                </a:lnTo>
                <a:lnTo>
                  <a:pt x="42" y="628"/>
                </a:lnTo>
                <a:lnTo>
                  <a:pt x="42" y="632"/>
                </a:lnTo>
                <a:lnTo>
                  <a:pt x="40" y="620"/>
                </a:lnTo>
                <a:lnTo>
                  <a:pt x="36" y="597"/>
                </a:lnTo>
                <a:lnTo>
                  <a:pt x="36" y="586"/>
                </a:lnTo>
                <a:lnTo>
                  <a:pt x="36" y="589"/>
                </a:lnTo>
                <a:lnTo>
                  <a:pt x="34" y="576"/>
                </a:lnTo>
                <a:lnTo>
                  <a:pt x="33" y="570"/>
                </a:lnTo>
                <a:lnTo>
                  <a:pt x="34" y="582"/>
                </a:lnTo>
                <a:lnTo>
                  <a:pt x="36" y="599"/>
                </a:lnTo>
                <a:lnTo>
                  <a:pt x="38" y="618"/>
                </a:lnTo>
                <a:lnTo>
                  <a:pt x="42" y="637"/>
                </a:lnTo>
                <a:lnTo>
                  <a:pt x="40" y="637"/>
                </a:lnTo>
                <a:lnTo>
                  <a:pt x="40" y="632"/>
                </a:lnTo>
                <a:lnTo>
                  <a:pt x="40" y="637"/>
                </a:lnTo>
                <a:lnTo>
                  <a:pt x="38" y="635"/>
                </a:lnTo>
                <a:lnTo>
                  <a:pt x="38" y="632"/>
                </a:lnTo>
                <a:lnTo>
                  <a:pt x="36" y="616"/>
                </a:lnTo>
                <a:lnTo>
                  <a:pt x="34" y="599"/>
                </a:lnTo>
                <a:lnTo>
                  <a:pt x="36" y="605"/>
                </a:lnTo>
                <a:lnTo>
                  <a:pt x="36" y="610"/>
                </a:lnTo>
                <a:lnTo>
                  <a:pt x="34" y="605"/>
                </a:lnTo>
                <a:lnTo>
                  <a:pt x="36" y="620"/>
                </a:lnTo>
                <a:lnTo>
                  <a:pt x="38" y="635"/>
                </a:lnTo>
                <a:lnTo>
                  <a:pt x="34" y="634"/>
                </a:lnTo>
                <a:lnTo>
                  <a:pt x="33" y="620"/>
                </a:lnTo>
                <a:lnTo>
                  <a:pt x="29" y="589"/>
                </a:lnTo>
                <a:lnTo>
                  <a:pt x="33" y="624"/>
                </a:lnTo>
                <a:lnTo>
                  <a:pt x="29" y="591"/>
                </a:lnTo>
                <a:lnTo>
                  <a:pt x="31" y="610"/>
                </a:lnTo>
                <a:lnTo>
                  <a:pt x="29" y="605"/>
                </a:lnTo>
                <a:lnTo>
                  <a:pt x="31" y="616"/>
                </a:lnTo>
                <a:lnTo>
                  <a:pt x="33" y="634"/>
                </a:lnTo>
                <a:lnTo>
                  <a:pt x="31" y="634"/>
                </a:lnTo>
                <a:lnTo>
                  <a:pt x="29" y="635"/>
                </a:lnTo>
                <a:lnTo>
                  <a:pt x="29" y="637"/>
                </a:lnTo>
                <a:lnTo>
                  <a:pt x="33" y="643"/>
                </a:lnTo>
                <a:lnTo>
                  <a:pt x="34" y="651"/>
                </a:lnTo>
                <a:lnTo>
                  <a:pt x="33" y="655"/>
                </a:lnTo>
                <a:lnTo>
                  <a:pt x="29" y="655"/>
                </a:lnTo>
                <a:lnTo>
                  <a:pt x="21" y="647"/>
                </a:lnTo>
                <a:lnTo>
                  <a:pt x="15" y="643"/>
                </a:lnTo>
                <a:lnTo>
                  <a:pt x="13" y="645"/>
                </a:lnTo>
                <a:lnTo>
                  <a:pt x="8" y="618"/>
                </a:lnTo>
                <a:lnTo>
                  <a:pt x="10" y="618"/>
                </a:lnTo>
                <a:lnTo>
                  <a:pt x="13" y="614"/>
                </a:lnTo>
                <a:lnTo>
                  <a:pt x="17" y="610"/>
                </a:lnTo>
                <a:lnTo>
                  <a:pt x="13" y="601"/>
                </a:lnTo>
                <a:lnTo>
                  <a:pt x="10" y="607"/>
                </a:lnTo>
                <a:lnTo>
                  <a:pt x="8" y="616"/>
                </a:lnTo>
                <a:lnTo>
                  <a:pt x="0" y="582"/>
                </a:lnTo>
                <a:lnTo>
                  <a:pt x="0" y="584"/>
                </a:lnTo>
                <a:lnTo>
                  <a:pt x="8" y="626"/>
                </a:lnTo>
                <a:lnTo>
                  <a:pt x="10" y="630"/>
                </a:lnTo>
                <a:lnTo>
                  <a:pt x="8" y="632"/>
                </a:lnTo>
                <a:lnTo>
                  <a:pt x="2" y="605"/>
                </a:lnTo>
                <a:lnTo>
                  <a:pt x="6" y="626"/>
                </a:lnTo>
                <a:lnTo>
                  <a:pt x="6" y="637"/>
                </a:lnTo>
                <a:lnTo>
                  <a:pt x="6" y="635"/>
                </a:lnTo>
                <a:lnTo>
                  <a:pt x="4" y="634"/>
                </a:lnTo>
                <a:lnTo>
                  <a:pt x="0" y="632"/>
                </a:lnTo>
                <a:lnTo>
                  <a:pt x="0" y="635"/>
                </a:lnTo>
                <a:lnTo>
                  <a:pt x="4" y="641"/>
                </a:lnTo>
                <a:lnTo>
                  <a:pt x="4" y="643"/>
                </a:lnTo>
                <a:lnTo>
                  <a:pt x="2" y="649"/>
                </a:lnTo>
                <a:lnTo>
                  <a:pt x="0" y="649"/>
                </a:lnTo>
                <a:lnTo>
                  <a:pt x="0" y="653"/>
                </a:lnTo>
                <a:lnTo>
                  <a:pt x="0" y="655"/>
                </a:lnTo>
                <a:lnTo>
                  <a:pt x="0" y="1148"/>
                </a:lnTo>
                <a:lnTo>
                  <a:pt x="1542" y="1148"/>
                </a:lnTo>
                <a:lnTo>
                  <a:pt x="1532" y="1135"/>
                </a:lnTo>
                <a:lnTo>
                  <a:pt x="1530" y="1131"/>
                </a:lnTo>
                <a:lnTo>
                  <a:pt x="1530" y="1123"/>
                </a:lnTo>
                <a:lnTo>
                  <a:pt x="1532" y="1117"/>
                </a:lnTo>
                <a:lnTo>
                  <a:pt x="1536" y="1117"/>
                </a:lnTo>
                <a:lnTo>
                  <a:pt x="1542" y="1121"/>
                </a:lnTo>
                <a:lnTo>
                  <a:pt x="1549" y="1129"/>
                </a:lnTo>
                <a:lnTo>
                  <a:pt x="1553" y="1135"/>
                </a:lnTo>
                <a:lnTo>
                  <a:pt x="1555" y="1138"/>
                </a:lnTo>
                <a:lnTo>
                  <a:pt x="1555" y="1148"/>
                </a:lnTo>
                <a:lnTo>
                  <a:pt x="1570" y="1148"/>
                </a:lnTo>
                <a:lnTo>
                  <a:pt x="1565" y="1138"/>
                </a:lnTo>
                <a:lnTo>
                  <a:pt x="1561" y="1123"/>
                </a:lnTo>
                <a:lnTo>
                  <a:pt x="1563" y="1119"/>
                </a:lnTo>
                <a:lnTo>
                  <a:pt x="1565" y="1115"/>
                </a:lnTo>
                <a:lnTo>
                  <a:pt x="1563" y="1114"/>
                </a:lnTo>
                <a:lnTo>
                  <a:pt x="1561" y="1115"/>
                </a:lnTo>
                <a:lnTo>
                  <a:pt x="1561" y="1112"/>
                </a:lnTo>
                <a:lnTo>
                  <a:pt x="1561" y="1104"/>
                </a:lnTo>
                <a:lnTo>
                  <a:pt x="1565" y="1104"/>
                </a:lnTo>
                <a:lnTo>
                  <a:pt x="1563" y="1098"/>
                </a:lnTo>
                <a:lnTo>
                  <a:pt x="1561" y="1094"/>
                </a:lnTo>
                <a:lnTo>
                  <a:pt x="1557" y="1083"/>
                </a:lnTo>
                <a:lnTo>
                  <a:pt x="1561" y="1079"/>
                </a:lnTo>
                <a:lnTo>
                  <a:pt x="1557" y="1079"/>
                </a:lnTo>
                <a:lnTo>
                  <a:pt x="1557" y="1077"/>
                </a:lnTo>
                <a:lnTo>
                  <a:pt x="1559" y="1077"/>
                </a:lnTo>
                <a:lnTo>
                  <a:pt x="1561" y="1075"/>
                </a:lnTo>
                <a:lnTo>
                  <a:pt x="1561" y="1073"/>
                </a:lnTo>
                <a:lnTo>
                  <a:pt x="1561" y="1075"/>
                </a:lnTo>
                <a:lnTo>
                  <a:pt x="1561" y="1073"/>
                </a:lnTo>
                <a:lnTo>
                  <a:pt x="1559" y="1073"/>
                </a:lnTo>
                <a:lnTo>
                  <a:pt x="1557" y="1073"/>
                </a:lnTo>
                <a:lnTo>
                  <a:pt x="1557" y="1071"/>
                </a:lnTo>
                <a:lnTo>
                  <a:pt x="1555" y="1075"/>
                </a:lnTo>
                <a:lnTo>
                  <a:pt x="1553" y="1077"/>
                </a:lnTo>
                <a:lnTo>
                  <a:pt x="1551" y="1079"/>
                </a:lnTo>
                <a:lnTo>
                  <a:pt x="1553" y="1069"/>
                </a:lnTo>
                <a:lnTo>
                  <a:pt x="1555" y="1066"/>
                </a:lnTo>
                <a:lnTo>
                  <a:pt x="1559" y="1062"/>
                </a:lnTo>
                <a:lnTo>
                  <a:pt x="1557" y="1056"/>
                </a:lnTo>
                <a:lnTo>
                  <a:pt x="1555" y="1048"/>
                </a:lnTo>
                <a:lnTo>
                  <a:pt x="1555" y="1033"/>
                </a:lnTo>
                <a:lnTo>
                  <a:pt x="1553" y="1037"/>
                </a:lnTo>
                <a:lnTo>
                  <a:pt x="1555" y="1031"/>
                </a:lnTo>
                <a:lnTo>
                  <a:pt x="1563" y="1025"/>
                </a:lnTo>
                <a:lnTo>
                  <a:pt x="1565" y="1021"/>
                </a:lnTo>
                <a:lnTo>
                  <a:pt x="1565" y="1019"/>
                </a:lnTo>
                <a:lnTo>
                  <a:pt x="1555" y="1018"/>
                </a:lnTo>
                <a:lnTo>
                  <a:pt x="1557" y="1016"/>
                </a:lnTo>
                <a:lnTo>
                  <a:pt x="1557" y="1014"/>
                </a:lnTo>
                <a:lnTo>
                  <a:pt x="1555" y="1012"/>
                </a:lnTo>
                <a:lnTo>
                  <a:pt x="1553" y="1008"/>
                </a:lnTo>
                <a:lnTo>
                  <a:pt x="1553" y="1004"/>
                </a:lnTo>
                <a:lnTo>
                  <a:pt x="1551" y="1006"/>
                </a:lnTo>
                <a:lnTo>
                  <a:pt x="1551" y="1010"/>
                </a:lnTo>
                <a:lnTo>
                  <a:pt x="1549" y="1016"/>
                </a:lnTo>
                <a:lnTo>
                  <a:pt x="1547" y="1002"/>
                </a:lnTo>
                <a:lnTo>
                  <a:pt x="1555" y="977"/>
                </a:lnTo>
                <a:lnTo>
                  <a:pt x="1559" y="962"/>
                </a:lnTo>
                <a:lnTo>
                  <a:pt x="1582" y="960"/>
                </a:lnTo>
                <a:lnTo>
                  <a:pt x="1624" y="956"/>
                </a:lnTo>
                <a:lnTo>
                  <a:pt x="1624" y="954"/>
                </a:lnTo>
                <a:lnTo>
                  <a:pt x="1622" y="954"/>
                </a:lnTo>
                <a:lnTo>
                  <a:pt x="1617" y="954"/>
                </a:lnTo>
                <a:lnTo>
                  <a:pt x="1609" y="956"/>
                </a:lnTo>
                <a:lnTo>
                  <a:pt x="1594" y="958"/>
                </a:lnTo>
                <a:lnTo>
                  <a:pt x="1592" y="958"/>
                </a:lnTo>
                <a:lnTo>
                  <a:pt x="1590" y="956"/>
                </a:lnTo>
                <a:lnTo>
                  <a:pt x="1588" y="956"/>
                </a:lnTo>
                <a:lnTo>
                  <a:pt x="1574" y="958"/>
                </a:lnTo>
                <a:lnTo>
                  <a:pt x="1563" y="960"/>
                </a:lnTo>
                <a:lnTo>
                  <a:pt x="1559" y="958"/>
                </a:lnTo>
                <a:lnTo>
                  <a:pt x="1561" y="935"/>
                </a:lnTo>
                <a:lnTo>
                  <a:pt x="1561" y="925"/>
                </a:lnTo>
                <a:lnTo>
                  <a:pt x="1563" y="916"/>
                </a:lnTo>
                <a:lnTo>
                  <a:pt x="1565" y="904"/>
                </a:lnTo>
                <a:lnTo>
                  <a:pt x="1561" y="898"/>
                </a:lnTo>
                <a:lnTo>
                  <a:pt x="1561" y="900"/>
                </a:lnTo>
                <a:lnTo>
                  <a:pt x="1559" y="906"/>
                </a:lnTo>
                <a:lnTo>
                  <a:pt x="1557" y="929"/>
                </a:lnTo>
                <a:lnTo>
                  <a:pt x="1557" y="950"/>
                </a:lnTo>
                <a:lnTo>
                  <a:pt x="1542" y="946"/>
                </a:lnTo>
                <a:lnTo>
                  <a:pt x="1536" y="946"/>
                </a:lnTo>
                <a:lnTo>
                  <a:pt x="1538" y="946"/>
                </a:lnTo>
                <a:lnTo>
                  <a:pt x="1536" y="946"/>
                </a:lnTo>
                <a:lnTo>
                  <a:pt x="1534" y="946"/>
                </a:lnTo>
                <a:lnTo>
                  <a:pt x="1536" y="941"/>
                </a:lnTo>
                <a:lnTo>
                  <a:pt x="1536" y="939"/>
                </a:lnTo>
                <a:lnTo>
                  <a:pt x="1536" y="937"/>
                </a:lnTo>
                <a:lnTo>
                  <a:pt x="1534" y="937"/>
                </a:lnTo>
                <a:lnTo>
                  <a:pt x="1532" y="939"/>
                </a:lnTo>
                <a:lnTo>
                  <a:pt x="1532" y="937"/>
                </a:lnTo>
                <a:lnTo>
                  <a:pt x="1536" y="935"/>
                </a:lnTo>
                <a:lnTo>
                  <a:pt x="1536" y="933"/>
                </a:lnTo>
                <a:lnTo>
                  <a:pt x="1536" y="931"/>
                </a:lnTo>
                <a:lnTo>
                  <a:pt x="1540" y="929"/>
                </a:lnTo>
                <a:lnTo>
                  <a:pt x="1536" y="927"/>
                </a:lnTo>
                <a:lnTo>
                  <a:pt x="1540" y="925"/>
                </a:lnTo>
                <a:lnTo>
                  <a:pt x="1536" y="923"/>
                </a:lnTo>
                <a:lnTo>
                  <a:pt x="1538" y="922"/>
                </a:lnTo>
                <a:lnTo>
                  <a:pt x="1538" y="920"/>
                </a:lnTo>
                <a:lnTo>
                  <a:pt x="1538" y="916"/>
                </a:lnTo>
                <a:lnTo>
                  <a:pt x="1538" y="918"/>
                </a:lnTo>
                <a:lnTo>
                  <a:pt x="1538" y="916"/>
                </a:lnTo>
                <a:lnTo>
                  <a:pt x="1540" y="914"/>
                </a:lnTo>
                <a:lnTo>
                  <a:pt x="1540" y="910"/>
                </a:lnTo>
                <a:lnTo>
                  <a:pt x="1538" y="908"/>
                </a:lnTo>
                <a:lnTo>
                  <a:pt x="1536" y="910"/>
                </a:lnTo>
                <a:lnTo>
                  <a:pt x="1538" y="910"/>
                </a:lnTo>
                <a:lnTo>
                  <a:pt x="1536" y="914"/>
                </a:lnTo>
                <a:lnTo>
                  <a:pt x="1534" y="914"/>
                </a:lnTo>
                <a:lnTo>
                  <a:pt x="1530" y="914"/>
                </a:lnTo>
                <a:lnTo>
                  <a:pt x="1532" y="912"/>
                </a:lnTo>
                <a:lnTo>
                  <a:pt x="1530" y="912"/>
                </a:lnTo>
                <a:lnTo>
                  <a:pt x="1530" y="906"/>
                </a:lnTo>
                <a:lnTo>
                  <a:pt x="1530" y="902"/>
                </a:lnTo>
                <a:lnTo>
                  <a:pt x="1532" y="898"/>
                </a:lnTo>
                <a:lnTo>
                  <a:pt x="1530" y="898"/>
                </a:lnTo>
                <a:lnTo>
                  <a:pt x="1534" y="895"/>
                </a:lnTo>
                <a:lnTo>
                  <a:pt x="1534" y="891"/>
                </a:lnTo>
                <a:lnTo>
                  <a:pt x="1528" y="897"/>
                </a:lnTo>
                <a:lnTo>
                  <a:pt x="1530" y="891"/>
                </a:lnTo>
                <a:lnTo>
                  <a:pt x="1532" y="883"/>
                </a:lnTo>
                <a:lnTo>
                  <a:pt x="1530" y="883"/>
                </a:lnTo>
                <a:lnTo>
                  <a:pt x="1530" y="881"/>
                </a:lnTo>
                <a:lnTo>
                  <a:pt x="1530" y="879"/>
                </a:lnTo>
                <a:lnTo>
                  <a:pt x="1532" y="874"/>
                </a:lnTo>
                <a:lnTo>
                  <a:pt x="1536" y="864"/>
                </a:lnTo>
                <a:lnTo>
                  <a:pt x="1540" y="862"/>
                </a:lnTo>
                <a:lnTo>
                  <a:pt x="1544" y="862"/>
                </a:lnTo>
                <a:lnTo>
                  <a:pt x="1546" y="860"/>
                </a:lnTo>
                <a:lnTo>
                  <a:pt x="1538" y="856"/>
                </a:lnTo>
                <a:lnTo>
                  <a:pt x="1536" y="852"/>
                </a:lnTo>
                <a:lnTo>
                  <a:pt x="1540" y="845"/>
                </a:lnTo>
                <a:lnTo>
                  <a:pt x="1540" y="843"/>
                </a:lnTo>
                <a:lnTo>
                  <a:pt x="1538" y="843"/>
                </a:lnTo>
                <a:lnTo>
                  <a:pt x="1532" y="847"/>
                </a:lnTo>
                <a:lnTo>
                  <a:pt x="1528" y="841"/>
                </a:lnTo>
                <a:lnTo>
                  <a:pt x="1530" y="839"/>
                </a:lnTo>
                <a:lnTo>
                  <a:pt x="1534" y="837"/>
                </a:lnTo>
                <a:lnTo>
                  <a:pt x="1532" y="835"/>
                </a:lnTo>
                <a:lnTo>
                  <a:pt x="1526" y="831"/>
                </a:lnTo>
                <a:lnTo>
                  <a:pt x="1522" y="829"/>
                </a:lnTo>
                <a:lnTo>
                  <a:pt x="1524" y="824"/>
                </a:lnTo>
                <a:lnTo>
                  <a:pt x="1526" y="822"/>
                </a:lnTo>
                <a:lnTo>
                  <a:pt x="1530" y="822"/>
                </a:lnTo>
                <a:lnTo>
                  <a:pt x="1532" y="824"/>
                </a:lnTo>
                <a:lnTo>
                  <a:pt x="1534" y="827"/>
                </a:lnTo>
                <a:lnTo>
                  <a:pt x="1536" y="826"/>
                </a:lnTo>
                <a:lnTo>
                  <a:pt x="1532" y="820"/>
                </a:lnTo>
                <a:lnTo>
                  <a:pt x="1532" y="818"/>
                </a:lnTo>
                <a:lnTo>
                  <a:pt x="1530" y="814"/>
                </a:lnTo>
                <a:lnTo>
                  <a:pt x="1530" y="812"/>
                </a:lnTo>
                <a:lnTo>
                  <a:pt x="1532" y="812"/>
                </a:lnTo>
                <a:lnTo>
                  <a:pt x="1534" y="810"/>
                </a:lnTo>
                <a:lnTo>
                  <a:pt x="1534" y="808"/>
                </a:lnTo>
                <a:lnTo>
                  <a:pt x="1532" y="806"/>
                </a:lnTo>
                <a:lnTo>
                  <a:pt x="1528" y="806"/>
                </a:lnTo>
                <a:lnTo>
                  <a:pt x="1530" y="801"/>
                </a:lnTo>
                <a:lnTo>
                  <a:pt x="1532" y="799"/>
                </a:lnTo>
                <a:lnTo>
                  <a:pt x="1536" y="799"/>
                </a:lnTo>
                <a:lnTo>
                  <a:pt x="1544" y="797"/>
                </a:lnTo>
                <a:lnTo>
                  <a:pt x="1547" y="795"/>
                </a:lnTo>
                <a:lnTo>
                  <a:pt x="1549" y="793"/>
                </a:lnTo>
                <a:lnTo>
                  <a:pt x="1546" y="781"/>
                </a:lnTo>
                <a:lnTo>
                  <a:pt x="1546" y="774"/>
                </a:lnTo>
                <a:lnTo>
                  <a:pt x="1547" y="774"/>
                </a:lnTo>
                <a:lnTo>
                  <a:pt x="1551" y="774"/>
                </a:lnTo>
                <a:lnTo>
                  <a:pt x="1557" y="770"/>
                </a:lnTo>
                <a:lnTo>
                  <a:pt x="1563" y="762"/>
                </a:lnTo>
                <a:lnTo>
                  <a:pt x="1565" y="758"/>
                </a:lnTo>
                <a:lnTo>
                  <a:pt x="1563" y="760"/>
                </a:lnTo>
                <a:lnTo>
                  <a:pt x="1559" y="758"/>
                </a:lnTo>
                <a:lnTo>
                  <a:pt x="1551" y="753"/>
                </a:lnTo>
                <a:lnTo>
                  <a:pt x="1557" y="737"/>
                </a:lnTo>
                <a:lnTo>
                  <a:pt x="1561" y="728"/>
                </a:lnTo>
                <a:lnTo>
                  <a:pt x="1563" y="722"/>
                </a:lnTo>
                <a:lnTo>
                  <a:pt x="1565" y="722"/>
                </a:lnTo>
                <a:lnTo>
                  <a:pt x="1572" y="720"/>
                </a:lnTo>
                <a:lnTo>
                  <a:pt x="1574" y="720"/>
                </a:lnTo>
                <a:lnTo>
                  <a:pt x="1574" y="716"/>
                </a:lnTo>
                <a:lnTo>
                  <a:pt x="1572" y="708"/>
                </a:lnTo>
                <a:lnTo>
                  <a:pt x="1567" y="699"/>
                </a:lnTo>
                <a:lnTo>
                  <a:pt x="1567" y="714"/>
                </a:lnTo>
                <a:lnTo>
                  <a:pt x="1565" y="718"/>
                </a:lnTo>
                <a:lnTo>
                  <a:pt x="1563" y="705"/>
                </a:lnTo>
                <a:lnTo>
                  <a:pt x="1563" y="697"/>
                </a:lnTo>
                <a:lnTo>
                  <a:pt x="1563" y="691"/>
                </a:lnTo>
                <a:lnTo>
                  <a:pt x="1567" y="682"/>
                </a:lnTo>
                <a:lnTo>
                  <a:pt x="1572" y="685"/>
                </a:lnTo>
                <a:lnTo>
                  <a:pt x="1576" y="687"/>
                </a:lnTo>
                <a:lnTo>
                  <a:pt x="1580" y="687"/>
                </a:lnTo>
                <a:lnTo>
                  <a:pt x="1586" y="683"/>
                </a:lnTo>
                <a:lnTo>
                  <a:pt x="1588" y="678"/>
                </a:lnTo>
                <a:lnTo>
                  <a:pt x="1586" y="672"/>
                </a:lnTo>
                <a:lnTo>
                  <a:pt x="1576" y="660"/>
                </a:lnTo>
                <a:lnTo>
                  <a:pt x="1574" y="657"/>
                </a:lnTo>
                <a:lnTo>
                  <a:pt x="1580" y="658"/>
                </a:lnTo>
                <a:lnTo>
                  <a:pt x="1586" y="664"/>
                </a:lnTo>
                <a:lnTo>
                  <a:pt x="1590" y="670"/>
                </a:lnTo>
                <a:lnTo>
                  <a:pt x="1592" y="672"/>
                </a:lnTo>
                <a:lnTo>
                  <a:pt x="1594" y="670"/>
                </a:lnTo>
                <a:lnTo>
                  <a:pt x="1597" y="666"/>
                </a:lnTo>
                <a:lnTo>
                  <a:pt x="1603" y="662"/>
                </a:lnTo>
                <a:lnTo>
                  <a:pt x="1605" y="658"/>
                </a:lnTo>
                <a:lnTo>
                  <a:pt x="1605" y="657"/>
                </a:lnTo>
                <a:lnTo>
                  <a:pt x="1601" y="653"/>
                </a:lnTo>
                <a:lnTo>
                  <a:pt x="1597" y="649"/>
                </a:lnTo>
                <a:lnTo>
                  <a:pt x="1595" y="649"/>
                </a:lnTo>
                <a:lnTo>
                  <a:pt x="1594" y="651"/>
                </a:lnTo>
                <a:lnTo>
                  <a:pt x="1592" y="651"/>
                </a:lnTo>
                <a:lnTo>
                  <a:pt x="1588" y="649"/>
                </a:lnTo>
                <a:lnTo>
                  <a:pt x="1580" y="637"/>
                </a:lnTo>
                <a:lnTo>
                  <a:pt x="1580" y="634"/>
                </a:lnTo>
                <a:lnTo>
                  <a:pt x="1582" y="628"/>
                </a:lnTo>
                <a:lnTo>
                  <a:pt x="1588" y="626"/>
                </a:lnTo>
                <a:lnTo>
                  <a:pt x="1590" y="626"/>
                </a:lnTo>
                <a:lnTo>
                  <a:pt x="1594" y="626"/>
                </a:lnTo>
                <a:lnTo>
                  <a:pt x="1599" y="622"/>
                </a:lnTo>
                <a:lnTo>
                  <a:pt x="1613" y="609"/>
                </a:lnTo>
                <a:lnTo>
                  <a:pt x="1617" y="603"/>
                </a:lnTo>
                <a:lnTo>
                  <a:pt x="1615" y="597"/>
                </a:lnTo>
                <a:lnTo>
                  <a:pt x="1611" y="591"/>
                </a:lnTo>
                <a:lnTo>
                  <a:pt x="1607" y="587"/>
                </a:lnTo>
                <a:lnTo>
                  <a:pt x="1605" y="587"/>
                </a:lnTo>
                <a:lnTo>
                  <a:pt x="1607" y="576"/>
                </a:lnTo>
                <a:lnTo>
                  <a:pt x="1605" y="561"/>
                </a:lnTo>
                <a:lnTo>
                  <a:pt x="1607" y="553"/>
                </a:lnTo>
                <a:lnTo>
                  <a:pt x="1611" y="545"/>
                </a:lnTo>
                <a:lnTo>
                  <a:pt x="1613" y="538"/>
                </a:lnTo>
                <a:lnTo>
                  <a:pt x="1613" y="534"/>
                </a:lnTo>
                <a:lnTo>
                  <a:pt x="1613" y="528"/>
                </a:lnTo>
                <a:lnTo>
                  <a:pt x="1611" y="522"/>
                </a:lnTo>
                <a:lnTo>
                  <a:pt x="1609" y="520"/>
                </a:lnTo>
                <a:lnTo>
                  <a:pt x="1605" y="520"/>
                </a:lnTo>
                <a:lnTo>
                  <a:pt x="1601" y="522"/>
                </a:lnTo>
                <a:lnTo>
                  <a:pt x="1597" y="522"/>
                </a:lnTo>
                <a:lnTo>
                  <a:pt x="1595" y="518"/>
                </a:lnTo>
                <a:lnTo>
                  <a:pt x="1595" y="513"/>
                </a:lnTo>
                <a:lnTo>
                  <a:pt x="1595" y="509"/>
                </a:lnTo>
                <a:lnTo>
                  <a:pt x="1597" y="503"/>
                </a:lnTo>
                <a:lnTo>
                  <a:pt x="1594" y="493"/>
                </a:lnTo>
                <a:lnTo>
                  <a:pt x="1590" y="490"/>
                </a:lnTo>
                <a:lnTo>
                  <a:pt x="1584" y="490"/>
                </a:lnTo>
                <a:lnTo>
                  <a:pt x="1584" y="491"/>
                </a:lnTo>
                <a:lnTo>
                  <a:pt x="1582" y="495"/>
                </a:lnTo>
                <a:lnTo>
                  <a:pt x="1580" y="507"/>
                </a:lnTo>
                <a:lnTo>
                  <a:pt x="1576" y="518"/>
                </a:lnTo>
                <a:lnTo>
                  <a:pt x="1576" y="522"/>
                </a:lnTo>
                <a:lnTo>
                  <a:pt x="1578" y="526"/>
                </a:lnTo>
                <a:lnTo>
                  <a:pt x="1586" y="528"/>
                </a:lnTo>
                <a:lnTo>
                  <a:pt x="1592" y="532"/>
                </a:lnTo>
                <a:lnTo>
                  <a:pt x="1592" y="536"/>
                </a:lnTo>
                <a:lnTo>
                  <a:pt x="1592" y="541"/>
                </a:lnTo>
                <a:lnTo>
                  <a:pt x="1588" y="539"/>
                </a:lnTo>
                <a:lnTo>
                  <a:pt x="1588" y="541"/>
                </a:lnTo>
                <a:lnTo>
                  <a:pt x="1590" y="543"/>
                </a:lnTo>
                <a:lnTo>
                  <a:pt x="1588" y="545"/>
                </a:lnTo>
                <a:lnTo>
                  <a:pt x="1586" y="545"/>
                </a:lnTo>
                <a:lnTo>
                  <a:pt x="1588" y="547"/>
                </a:lnTo>
                <a:lnTo>
                  <a:pt x="1588" y="549"/>
                </a:lnTo>
                <a:lnTo>
                  <a:pt x="1584" y="547"/>
                </a:lnTo>
                <a:lnTo>
                  <a:pt x="1586" y="551"/>
                </a:lnTo>
                <a:lnTo>
                  <a:pt x="1586" y="553"/>
                </a:lnTo>
                <a:lnTo>
                  <a:pt x="1582" y="551"/>
                </a:lnTo>
                <a:lnTo>
                  <a:pt x="1582" y="549"/>
                </a:lnTo>
                <a:lnTo>
                  <a:pt x="1582" y="545"/>
                </a:lnTo>
                <a:lnTo>
                  <a:pt x="1582" y="543"/>
                </a:lnTo>
                <a:lnTo>
                  <a:pt x="1580" y="543"/>
                </a:lnTo>
                <a:lnTo>
                  <a:pt x="1580" y="545"/>
                </a:lnTo>
                <a:lnTo>
                  <a:pt x="1578" y="547"/>
                </a:lnTo>
                <a:lnTo>
                  <a:pt x="1576" y="549"/>
                </a:lnTo>
                <a:lnTo>
                  <a:pt x="1578" y="551"/>
                </a:lnTo>
                <a:lnTo>
                  <a:pt x="1580" y="553"/>
                </a:lnTo>
                <a:lnTo>
                  <a:pt x="1582" y="555"/>
                </a:lnTo>
                <a:lnTo>
                  <a:pt x="1582" y="557"/>
                </a:lnTo>
                <a:lnTo>
                  <a:pt x="1580" y="557"/>
                </a:lnTo>
                <a:lnTo>
                  <a:pt x="1578" y="555"/>
                </a:lnTo>
                <a:lnTo>
                  <a:pt x="1576" y="551"/>
                </a:lnTo>
                <a:lnTo>
                  <a:pt x="1572" y="547"/>
                </a:lnTo>
                <a:lnTo>
                  <a:pt x="1572" y="549"/>
                </a:lnTo>
                <a:lnTo>
                  <a:pt x="1576" y="553"/>
                </a:lnTo>
                <a:lnTo>
                  <a:pt x="1576" y="557"/>
                </a:lnTo>
                <a:lnTo>
                  <a:pt x="1569" y="559"/>
                </a:lnTo>
                <a:lnTo>
                  <a:pt x="1565" y="561"/>
                </a:lnTo>
                <a:lnTo>
                  <a:pt x="1563" y="549"/>
                </a:lnTo>
                <a:lnTo>
                  <a:pt x="1565" y="541"/>
                </a:lnTo>
                <a:lnTo>
                  <a:pt x="1565" y="526"/>
                </a:lnTo>
                <a:lnTo>
                  <a:pt x="1565" y="522"/>
                </a:lnTo>
                <a:lnTo>
                  <a:pt x="1563" y="522"/>
                </a:lnTo>
                <a:lnTo>
                  <a:pt x="1561" y="530"/>
                </a:lnTo>
                <a:lnTo>
                  <a:pt x="1561" y="536"/>
                </a:lnTo>
                <a:lnTo>
                  <a:pt x="1561" y="547"/>
                </a:lnTo>
                <a:lnTo>
                  <a:pt x="1561" y="555"/>
                </a:lnTo>
                <a:lnTo>
                  <a:pt x="1561" y="557"/>
                </a:lnTo>
                <a:lnTo>
                  <a:pt x="1559" y="557"/>
                </a:lnTo>
                <a:lnTo>
                  <a:pt x="1557" y="549"/>
                </a:lnTo>
                <a:lnTo>
                  <a:pt x="1557" y="545"/>
                </a:lnTo>
                <a:lnTo>
                  <a:pt x="1557" y="547"/>
                </a:lnTo>
                <a:lnTo>
                  <a:pt x="1555" y="553"/>
                </a:lnTo>
                <a:lnTo>
                  <a:pt x="1559" y="559"/>
                </a:lnTo>
                <a:lnTo>
                  <a:pt x="1561" y="572"/>
                </a:lnTo>
                <a:lnTo>
                  <a:pt x="1555" y="553"/>
                </a:lnTo>
                <a:lnTo>
                  <a:pt x="1551" y="534"/>
                </a:lnTo>
                <a:lnTo>
                  <a:pt x="1549" y="520"/>
                </a:lnTo>
                <a:lnTo>
                  <a:pt x="1547" y="511"/>
                </a:lnTo>
                <a:lnTo>
                  <a:pt x="1547" y="499"/>
                </a:lnTo>
                <a:lnTo>
                  <a:pt x="1546" y="488"/>
                </a:lnTo>
                <a:lnTo>
                  <a:pt x="1546" y="503"/>
                </a:lnTo>
                <a:lnTo>
                  <a:pt x="1546" y="499"/>
                </a:lnTo>
                <a:lnTo>
                  <a:pt x="1546" y="484"/>
                </a:lnTo>
                <a:lnTo>
                  <a:pt x="1546" y="486"/>
                </a:lnTo>
                <a:lnTo>
                  <a:pt x="1544" y="484"/>
                </a:lnTo>
                <a:lnTo>
                  <a:pt x="1544" y="478"/>
                </a:lnTo>
                <a:lnTo>
                  <a:pt x="1544" y="482"/>
                </a:lnTo>
                <a:lnTo>
                  <a:pt x="1542" y="461"/>
                </a:lnTo>
                <a:lnTo>
                  <a:pt x="1542" y="459"/>
                </a:lnTo>
                <a:lnTo>
                  <a:pt x="1540" y="461"/>
                </a:lnTo>
                <a:lnTo>
                  <a:pt x="1540" y="463"/>
                </a:lnTo>
                <a:lnTo>
                  <a:pt x="1540" y="468"/>
                </a:lnTo>
                <a:lnTo>
                  <a:pt x="1540" y="461"/>
                </a:lnTo>
                <a:lnTo>
                  <a:pt x="1540" y="453"/>
                </a:lnTo>
                <a:lnTo>
                  <a:pt x="1538" y="442"/>
                </a:lnTo>
                <a:lnTo>
                  <a:pt x="1538" y="438"/>
                </a:lnTo>
                <a:lnTo>
                  <a:pt x="1536" y="434"/>
                </a:lnTo>
                <a:lnTo>
                  <a:pt x="1536" y="438"/>
                </a:lnTo>
                <a:lnTo>
                  <a:pt x="1534" y="453"/>
                </a:lnTo>
                <a:lnTo>
                  <a:pt x="1534" y="466"/>
                </a:lnTo>
                <a:lnTo>
                  <a:pt x="1534" y="482"/>
                </a:lnTo>
                <a:lnTo>
                  <a:pt x="1534" y="486"/>
                </a:lnTo>
                <a:lnTo>
                  <a:pt x="1536" y="472"/>
                </a:lnTo>
                <a:lnTo>
                  <a:pt x="1538" y="465"/>
                </a:lnTo>
                <a:lnTo>
                  <a:pt x="1538" y="472"/>
                </a:lnTo>
                <a:lnTo>
                  <a:pt x="1538" y="480"/>
                </a:lnTo>
                <a:lnTo>
                  <a:pt x="1540" y="476"/>
                </a:lnTo>
                <a:lnTo>
                  <a:pt x="1540" y="478"/>
                </a:lnTo>
                <a:lnTo>
                  <a:pt x="1540" y="486"/>
                </a:lnTo>
                <a:lnTo>
                  <a:pt x="1538" y="490"/>
                </a:lnTo>
                <a:lnTo>
                  <a:pt x="1538" y="480"/>
                </a:lnTo>
                <a:lnTo>
                  <a:pt x="1538" y="476"/>
                </a:lnTo>
                <a:lnTo>
                  <a:pt x="1538" y="480"/>
                </a:lnTo>
                <a:lnTo>
                  <a:pt x="1536" y="497"/>
                </a:lnTo>
                <a:lnTo>
                  <a:pt x="1536" y="507"/>
                </a:lnTo>
                <a:lnTo>
                  <a:pt x="1540" y="511"/>
                </a:lnTo>
                <a:lnTo>
                  <a:pt x="1542" y="513"/>
                </a:lnTo>
                <a:lnTo>
                  <a:pt x="1546" y="513"/>
                </a:lnTo>
                <a:lnTo>
                  <a:pt x="1546" y="522"/>
                </a:lnTo>
                <a:lnTo>
                  <a:pt x="1544" y="530"/>
                </a:lnTo>
                <a:lnTo>
                  <a:pt x="1538" y="514"/>
                </a:lnTo>
                <a:lnTo>
                  <a:pt x="1542" y="557"/>
                </a:lnTo>
                <a:lnTo>
                  <a:pt x="1546" y="618"/>
                </a:lnTo>
                <a:lnTo>
                  <a:pt x="1546" y="639"/>
                </a:lnTo>
                <a:lnTo>
                  <a:pt x="1540" y="566"/>
                </a:lnTo>
                <a:lnTo>
                  <a:pt x="1536" y="511"/>
                </a:lnTo>
                <a:lnTo>
                  <a:pt x="1534" y="507"/>
                </a:lnTo>
                <a:lnTo>
                  <a:pt x="1530" y="497"/>
                </a:lnTo>
                <a:lnTo>
                  <a:pt x="1528" y="482"/>
                </a:lnTo>
                <a:lnTo>
                  <a:pt x="1528" y="468"/>
                </a:lnTo>
                <a:lnTo>
                  <a:pt x="1530" y="463"/>
                </a:lnTo>
                <a:lnTo>
                  <a:pt x="1528" y="447"/>
                </a:lnTo>
                <a:lnTo>
                  <a:pt x="1526" y="451"/>
                </a:lnTo>
                <a:lnTo>
                  <a:pt x="1526" y="447"/>
                </a:lnTo>
                <a:lnTo>
                  <a:pt x="1526" y="438"/>
                </a:lnTo>
                <a:lnTo>
                  <a:pt x="1524" y="430"/>
                </a:lnTo>
                <a:lnTo>
                  <a:pt x="1522" y="438"/>
                </a:lnTo>
                <a:lnTo>
                  <a:pt x="1522" y="451"/>
                </a:lnTo>
                <a:lnTo>
                  <a:pt x="1522" y="442"/>
                </a:lnTo>
                <a:lnTo>
                  <a:pt x="1522" y="443"/>
                </a:lnTo>
                <a:lnTo>
                  <a:pt x="1521" y="443"/>
                </a:lnTo>
                <a:lnTo>
                  <a:pt x="1522" y="440"/>
                </a:lnTo>
                <a:lnTo>
                  <a:pt x="1522" y="436"/>
                </a:lnTo>
                <a:lnTo>
                  <a:pt x="1521" y="420"/>
                </a:lnTo>
                <a:lnTo>
                  <a:pt x="1519" y="413"/>
                </a:lnTo>
                <a:lnTo>
                  <a:pt x="1519" y="417"/>
                </a:lnTo>
                <a:lnTo>
                  <a:pt x="1519" y="407"/>
                </a:lnTo>
                <a:lnTo>
                  <a:pt x="1517" y="392"/>
                </a:lnTo>
                <a:lnTo>
                  <a:pt x="1517" y="394"/>
                </a:lnTo>
                <a:lnTo>
                  <a:pt x="1519" y="409"/>
                </a:lnTo>
                <a:lnTo>
                  <a:pt x="1519" y="442"/>
                </a:lnTo>
                <a:lnTo>
                  <a:pt x="1519" y="449"/>
                </a:lnTo>
                <a:lnTo>
                  <a:pt x="1521" y="445"/>
                </a:lnTo>
                <a:lnTo>
                  <a:pt x="1521" y="453"/>
                </a:lnTo>
                <a:lnTo>
                  <a:pt x="1521" y="436"/>
                </a:lnTo>
                <a:lnTo>
                  <a:pt x="1522" y="468"/>
                </a:lnTo>
                <a:lnTo>
                  <a:pt x="1524" y="503"/>
                </a:lnTo>
                <a:lnTo>
                  <a:pt x="1522" y="472"/>
                </a:lnTo>
                <a:lnTo>
                  <a:pt x="1522" y="466"/>
                </a:lnTo>
                <a:lnTo>
                  <a:pt x="1522" y="470"/>
                </a:lnTo>
                <a:lnTo>
                  <a:pt x="1522" y="490"/>
                </a:lnTo>
                <a:lnTo>
                  <a:pt x="1524" y="528"/>
                </a:lnTo>
                <a:lnTo>
                  <a:pt x="1526" y="534"/>
                </a:lnTo>
                <a:lnTo>
                  <a:pt x="1526" y="528"/>
                </a:lnTo>
                <a:lnTo>
                  <a:pt x="1524" y="516"/>
                </a:lnTo>
                <a:lnTo>
                  <a:pt x="1524" y="507"/>
                </a:lnTo>
                <a:lnTo>
                  <a:pt x="1526" y="514"/>
                </a:lnTo>
                <a:lnTo>
                  <a:pt x="1526" y="524"/>
                </a:lnTo>
                <a:lnTo>
                  <a:pt x="1526" y="538"/>
                </a:lnTo>
                <a:lnTo>
                  <a:pt x="1526" y="526"/>
                </a:lnTo>
                <a:lnTo>
                  <a:pt x="1526" y="547"/>
                </a:lnTo>
                <a:lnTo>
                  <a:pt x="1530" y="566"/>
                </a:lnTo>
                <a:lnTo>
                  <a:pt x="1530" y="568"/>
                </a:lnTo>
                <a:lnTo>
                  <a:pt x="1532" y="591"/>
                </a:lnTo>
                <a:lnTo>
                  <a:pt x="1526" y="557"/>
                </a:lnTo>
                <a:lnTo>
                  <a:pt x="1524" y="524"/>
                </a:lnTo>
                <a:lnTo>
                  <a:pt x="1522" y="505"/>
                </a:lnTo>
                <a:lnTo>
                  <a:pt x="1522" y="503"/>
                </a:lnTo>
                <a:lnTo>
                  <a:pt x="1522" y="495"/>
                </a:lnTo>
                <a:lnTo>
                  <a:pt x="1521" y="465"/>
                </a:lnTo>
                <a:lnTo>
                  <a:pt x="1521" y="488"/>
                </a:lnTo>
                <a:lnTo>
                  <a:pt x="1521" y="480"/>
                </a:lnTo>
                <a:lnTo>
                  <a:pt x="1519" y="451"/>
                </a:lnTo>
                <a:lnTo>
                  <a:pt x="1519" y="474"/>
                </a:lnTo>
                <a:lnTo>
                  <a:pt x="1519" y="470"/>
                </a:lnTo>
                <a:lnTo>
                  <a:pt x="1517" y="443"/>
                </a:lnTo>
                <a:lnTo>
                  <a:pt x="1517" y="447"/>
                </a:lnTo>
                <a:lnTo>
                  <a:pt x="1517" y="445"/>
                </a:lnTo>
                <a:lnTo>
                  <a:pt x="1515" y="436"/>
                </a:lnTo>
                <a:lnTo>
                  <a:pt x="1517" y="440"/>
                </a:lnTo>
                <a:lnTo>
                  <a:pt x="1513" y="407"/>
                </a:lnTo>
                <a:lnTo>
                  <a:pt x="1513" y="405"/>
                </a:lnTo>
                <a:lnTo>
                  <a:pt x="1513" y="407"/>
                </a:lnTo>
                <a:lnTo>
                  <a:pt x="1511" y="394"/>
                </a:lnTo>
                <a:lnTo>
                  <a:pt x="1511" y="382"/>
                </a:lnTo>
                <a:lnTo>
                  <a:pt x="1511" y="374"/>
                </a:lnTo>
                <a:lnTo>
                  <a:pt x="1507" y="369"/>
                </a:lnTo>
                <a:lnTo>
                  <a:pt x="1505" y="363"/>
                </a:lnTo>
                <a:lnTo>
                  <a:pt x="1507" y="376"/>
                </a:lnTo>
                <a:lnTo>
                  <a:pt x="1505" y="359"/>
                </a:lnTo>
                <a:lnTo>
                  <a:pt x="1503" y="357"/>
                </a:lnTo>
                <a:lnTo>
                  <a:pt x="1503" y="361"/>
                </a:lnTo>
                <a:lnTo>
                  <a:pt x="1503" y="353"/>
                </a:lnTo>
                <a:lnTo>
                  <a:pt x="1507" y="480"/>
                </a:lnTo>
                <a:lnTo>
                  <a:pt x="1501" y="338"/>
                </a:lnTo>
                <a:lnTo>
                  <a:pt x="1501" y="332"/>
                </a:lnTo>
                <a:lnTo>
                  <a:pt x="1501" y="305"/>
                </a:lnTo>
                <a:lnTo>
                  <a:pt x="1501" y="324"/>
                </a:lnTo>
                <a:lnTo>
                  <a:pt x="1503" y="280"/>
                </a:lnTo>
                <a:lnTo>
                  <a:pt x="1505" y="361"/>
                </a:lnTo>
                <a:lnTo>
                  <a:pt x="1507" y="369"/>
                </a:lnTo>
                <a:lnTo>
                  <a:pt x="1507" y="349"/>
                </a:lnTo>
                <a:lnTo>
                  <a:pt x="1505" y="330"/>
                </a:lnTo>
                <a:lnTo>
                  <a:pt x="1507" y="340"/>
                </a:lnTo>
                <a:lnTo>
                  <a:pt x="1511" y="369"/>
                </a:lnTo>
                <a:lnTo>
                  <a:pt x="1511" y="372"/>
                </a:lnTo>
                <a:lnTo>
                  <a:pt x="1505" y="305"/>
                </a:lnTo>
                <a:lnTo>
                  <a:pt x="1503" y="274"/>
                </a:lnTo>
                <a:lnTo>
                  <a:pt x="1505" y="299"/>
                </a:lnTo>
                <a:lnTo>
                  <a:pt x="1503" y="244"/>
                </a:lnTo>
                <a:lnTo>
                  <a:pt x="1503" y="240"/>
                </a:lnTo>
                <a:lnTo>
                  <a:pt x="1503" y="246"/>
                </a:lnTo>
                <a:lnTo>
                  <a:pt x="1503" y="261"/>
                </a:lnTo>
                <a:lnTo>
                  <a:pt x="1505" y="286"/>
                </a:lnTo>
                <a:lnTo>
                  <a:pt x="1505" y="290"/>
                </a:lnTo>
                <a:lnTo>
                  <a:pt x="1505" y="282"/>
                </a:lnTo>
                <a:lnTo>
                  <a:pt x="1507" y="305"/>
                </a:lnTo>
                <a:lnTo>
                  <a:pt x="1507" y="321"/>
                </a:lnTo>
                <a:lnTo>
                  <a:pt x="1507" y="326"/>
                </a:lnTo>
                <a:lnTo>
                  <a:pt x="1511" y="324"/>
                </a:lnTo>
                <a:lnTo>
                  <a:pt x="1511" y="326"/>
                </a:lnTo>
                <a:lnTo>
                  <a:pt x="1511" y="346"/>
                </a:lnTo>
                <a:lnTo>
                  <a:pt x="1513" y="365"/>
                </a:lnTo>
                <a:lnTo>
                  <a:pt x="1513" y="369"/>
                </a:lnTo>
                <a:lnTo>
                  <a:pt x="1513" y="365"/>
                </a:lnTo>
                <a:lnTo>
                  <a:pt x="1513" y="357"/>
                </a:lnTo>
                <a:lnTo>
                  <a:pt x="1511" y="326"/>
                </a:lnTo>
                <a:lnTo>
                  <a:pt x="1511" y="322"/>
                </a:lnTo>
                <a:lnTo>
                  <a:pt x="1513" y="347"/>
                </a:lnTo>
                <a:lnTo>
                  <a:pt x="1513" y="351"/>
                </a:lnTo>
                <a:lnTo>
                  <a:pt x="1513" y="349"/>
                </a:lnTo>
                <a:lnTo>
                  <a:pt x="1513" y="346"/>
                </a:lnTo>
                <a:lnTo>
                  <a:pt x="1513" y="363"/>
                </a:lnTo>
                <a:lnTo>
                  <a:pt x="1515" y="361"/>
                </a:lnTo>
                <a:lnTo>
                  <a:pt x="1515" y="346"/>
                </a:lnTo>
                <a:lnTo>
                  <a:pt x="1515" y="330"/>
                </a:lnTo>
                <a:lnTo>
                  <a:pt x="1515" y="332"/>
                </a:lnTo>
                <a:lnTo>
                  <a:pt x="1517" y="338"/>
                </a:lnTo>
                <a:lnTo>
                  <a:pt x="1517" y="361"/>
                </a:lnTo>
                <a:lnTo>
                  <a:pt x="1519" y="365"/>
                </a:lnTo>
                <a:lnTo>
                  <a:pt x="1519" y="363"/>
                </a:lnTo>
                <a:lnTo>
                  <a:pt x="1519" y="346"/>
                </a:lnTo>
                <a:lnTo>
                  <a:pt x="1519" y="311"/>
                </a:lnTo>
                <a:lnTo>
                  <a:pt x="1521" y="286"/>
                </a:lnTo>
                <a:lnTo>
                  <a:pt x="1521" y="282"/>
                </a:lnTo>
                <a:lnTo>
                  <a:pt x="1521" y="286"/>
                </a:lnTo>
                <a:lnTo>
                  <a:pt x="1522" y="305"/>
                </a:lnTo>
                <a:lnTo>
                  <a:pt x="1522" y="309"/>
                </a:lnTo>
                <a:lnTo>
                  <a:pt x="1524" y="303"/>
                </a:lnTo>
                <a:lnTo>
                  <a:pt x="1526" y="276"/>
                </a:lnTo>
                <a:lnTo>
                  <a:pt x="1521" y="263"/>
                </a:lnTo>
                <a:lnTo>
                  <a:pt x="1521" y="257"/>
                </a:lnTo>
                <a:lnTo>
                  <a:pt x="1522" y="255"/>
                </a:lnTo>
                <a:lnTo>
                  <a:pt x="1526" y="255"/>
                </a:lnTo>
                <a:lnTo>
                  <a:pt x="1530" y="255"/>
                </a:lnTo>
                <a:lnTo>
                  <a:pt x="1532" y="257"/>
                </a:lnTo>
                <a:lnTo>
                  <a:pt x="1538" y="263"/>
                </a:lnTo>
                <a:lnTo>
                  <a:pt x="1534" y="273"/>
                </a:lnTo>
                <a:lnTo>
                  <a:pt x="1530" y="280"/>
                </a:lnTo>
                <a:lnTo>
                  <a:pt x="1528" y="278"/>
                </a:lnTo>
                <a:lnTo>
                  <a:pt x="1526" y="294"/>
                </a:lnTo>
                <a:lnTo>
                  <a:pt x="1526" y="299"/>
                </a:lnTo>
                <a:lnTo>
                  <a:pt x="1528" y="298"/>
                </a:lnTo>
                <a:lnTo>
                  <a:pt x="1530" y="290"/>
                </a:lnTo>
                <a:lnTo>
                  <a:pt x="1530" y="298"/>
                </a:lnTo>
                <a:lnTo>
                  <a:pt x="1528" y="309"/>
                </a:lnTo>
                <a:lnTo>
                  <a:pt x="1524" y="322"/>
                </a:lnTo>
                <a:lnTo>
                  <a:pt x="1522" y="326"/>
                </a:lnTo>
                <a:lnTo>
                  <a:pt x="1524" y="326"/>
                </a:lnTo>
                <a:lnTo>
                  <a:pt x="1526" y="324"/>
                </a:lnTo>
                <a:lnTo>
                  <a:pt x="1528" y="324"/>
                </a:lnTo>
                <a:lnTo>
                  <a:pt x="1526" y="338"/>
                </a:lnTo>
                <a:lnTo>
                  <a:pt x="1524" y="347"/>
                </a:lnTo>
                <a:lnTo>
                  <a:pt x="1524" y="357"/>
                </a:lnTo>
                <a:lnTo>
                  <a:pt x="1526" y="359"/>
                </a:lnTo>
                <a:lnTo>
                  <a:pt x="1526" y="357"/>
                </a:lnTo>
                <a:lnTo>
                  <a:pt x="1528" y="349"/>
                </a:lnTo>
                <a:lnTo>
                  <a:pt x="1530" y="324"/>
                </a:lnTo>
                <a:lnTo>
                  <a:pt x="1532" y="321"/>
                </a:lnTo>
                <a:lnTo>
                  <a:pt x="1536" y="340"/>
                </a:lnTo>
                <a:lnTo>
                  <a:pt x="1536" y="342"/>
                </a:lnTo>
                <a:lnTo>
                  <a:pt x="1534" y="340"/>
                </a:lnTo>
                <a:lnTo>
                  <a:pt x="1534" y="338"/>
                </a:lnTo>
                <a:lnTo>
                  <a:pt x="1532" y="338"/>
                </a:lnTo>
                <a:lnTo>
                  <a:pt x="1530" y="361"/>
                </a:lnTo>
                <a:lnTo>
                  <a:pt x="1530" y="363"/>
                </a:lnTo>
                <a:lnTo>
                  <a:pt x="1536" y="359"/>
                </a:lnTo>
                <a:lnTo>
                  <a:pt x="1536" y="357"/>
                </a:lnTo>
                <a:lnTo>
                  <a:pt x="1544" y="353"/>
                </a:lnTo>
                <a:lnTo>
                  <a:pt x="1547" y="347"/>
                </a:lnTo>
                <a:lnTo>
                  <a:pt x="1547" y="340"/>
                </a:lnTo>
                <a:lnTo>
                  <a:pt x="1546" y="322"/>
                </a:lnTo>
                <a:lnTo>
                  <a:pt x="1547" y="315"/>
                </a:lnTo>
                <a:lnTo>
                  <a:pt x="1547" y="307"/>
                </a:lnTo>
                <a:lnTo>
                  <a:pt x="1547" y="305"/>
                </a:lnTo>
                <a:lnTo>
                  <a:pt x="1551" y="303"/>
                </a:lnTo>
                <a:lnTo>
                  <a:pt x="1555" y="301"/>
                </a:lnTo>
                <a:lnTo>
                  <a:pt x="1557" y="301"/>
                </a:lnTo>
                <a:lnTo>
                  <a:pt x="1555" y="299"/>
                </a:lnTo>
                <a:lnTo>
                  <a:pt x="1553" y="299"/>
                </a:lnTo>
                <a:lnTo>
                  <a:pt x="1546" y="301"/>
                </a:lnTo>
                <a:lnTo>
                  <a:pt x="1544" y="298"/>
                </a:lnTo>
                <a:lnTo>
                  <a:pt x="1549" y="296"/>
                </a:lnTo>
                <a:lnTo>
                  <a:pt x="1544" y="296"/>
                </a:lnTo>
                <a:lnTo>
                  <a:pt x="1538" y="288"/>
                </a:lnTo>
                <a:lnTo>
                  <a:pt x="1542" y="286"/>
                </a:lnTo>
                <a:lnTo>
                  <a:pt x="1544" y="282"/>
                </a:lnTo>
                <a:lnTo>
                  <a:pt x="1544" y="280"/>
                </a:lnTo>
                <a:lnTo>
                  <a:pt x="1542" y="282"/>
                </a:lnTo>
                <a:lnTo>
                  <a:pt x="1538" y="286"/>
                </a:lnTo>
                <a:lnTo>
                  <a:pt x="1536" y="286"/>
                </a:lnTo>
                <a:lnTo>
                  <a:pt x="1538" y="282"/>
                </a:lnTo>
                <a:lnTo>
                  <a:pt x="1542" y="276"/>
                </a:lnTo>
                <a:lnTo>
                  <a:pt x="1542" y="274"/>
                </a:lnTo>
                <a:lnTo>
                  <a:pt x="1540" y="278"/>
                </a:lnTo>
                <a:lnTo>
                  <a:pt x="1536" y="282"/>
                </a:lnTo>
                <a:lnTo>
                  <a:pt x="1534" y="282"/>
                </a:lnTo>
                <a:lnTo>
                  <a:pt x="1536" y="274"/>
                </a:lnTo>
                <a:lnTo>
                  <a:pt x="1540" y="265"/>
                </a:lnTo>
                <a:lnTo>
                  <a:pt x="1544" y="267"/>
                </a:lnTo>
                <a:lnTo>
                  <a:pt x="1546" y="273"/>
                </a:lnTo>
                <a:lnTo>
                  <a:pt x="1546" y="282"/>
                </a:lnTo>
                <a:lnTo>
                  <a:pt x="1547" y="284"/>
                </a:lnTo>
                <a:lnTo>
                  <a:pt x="1553" y="286"/>
                </a:lnTo>
                <a:lnTo>
                  <a:pt x="1555" y="288"/>
                </a:lnTo>
                <a:lnTo>
                  <a:pt x="1555" y="290"/>
                </a:lnTo>
                <a:lnTo>
                  <a:pt x="1553" y="286"/>
                </a:lnTo>
                <a:lnTo>
                  <a:pt x="1563" y="286"/>
                </a:lnTo>
                <a:lnTo>
                  <a:pt x="1559" y="288"/>
                </a:lnTo>
                <a:lnTo>
                  <a:pt x="1555" y="290"/>
                </a:lnTo>
                <a:lnTo>
                  <a:pt x="1559" y="305"/>
                </a:lnTo>
                <a:lnTo>
                  <a:pt x="1561" y="330"/>
                </a:lnTo>
                <a:lnTo>
                  <a:pt x="1561" y="376"/>
                </a:lnTo>
                <a:lnTo>
                  <a:pt x="1563" y="388"/>
                </a:lnTo>
                <a:lnTo>
                  <a:pt x="1565" y="392"/>
                </a:lnTo>
                <a:lnTo>
                  <a:pt x="1569" y="394"/>
                </a:lnTo>
                <a:lnTo>
                  <a:pt x="1572" y="395"/>
                </a:lnTo>
                <a:lnTo>
                  <a:pt x="1574" y="399"/>
                </a:lnTo>
                <a:lnTo>
                  <a:pt x="1576" y="407"/>
                </a:lnTo>
                <a:lnTo>
                  <a:pt x="1576" y="415"/>
                </a:lnTo>
                <a:lnTo>
                  <a:pt x="1572" y="418"/>
                </a:lnTo>
                <a:lnTo>
                  <a:pt x="1569" y="422"/>
                </a:lnTo>
                <a:lnTo>
                  <a:pt x="1567" y="426"/>
                </a:lnTo>
                <a:lnTo>
                  <a:pt x="1569" y="428"/>
                </a:lnTo>
                <a:lnTo>
                  <a:pt x="1570" y="432"/>
                </a:lnTo>
                <a:lnTo>
                  <a:pt x="1570" y="440"/>
                </a:lnTo>
                <a:lnTo>
                  <a:pt x="1572" y="447"/>
                </a:lnTo>
                <a:lnTo>
                  <a:pt x="1569" y="447"/>
                </a:lnTo>
                <a:lnTo>
                  <a:pt x="1567" y="449"/>
                </a:lnTo>
                <a:lnTo>
                  <a:pt x="1569" y="455"/>
                </a:lnTo>
                <a:lnTo>
                  <a:pt x="1570" y="459"/>
                </a:lnTo>
                <a:lnTo>
                  <a:pt x="1572" y="461"/>
                </a:lnTo>
                <a:lnTo>
                  <a:pt x="1578" y="461"/>
                </a:lnTo>
                <a:lnTo>
                  <a:pt x="1584" y="457"/>
                </a:lnTo>
                <a:lnTo>
                  <a:pt x="1586" y="453"/>
                </a:lnTo>
                <a:lnTo>
                  <a:pt x="1584" y="443"/>
                </a:lnTo>
                <a:lnTo>
                  <a:pt x="1582" y="440"/>
                </a:lnTo>
                <a:lnTo>
                  <a:pt x="1590" y="438"/>
                </a:lnTo>
                <a:lnTo>
                  <a:pt x="1594" y="436"/>
                </a:lnTo>
                <a:lnTo>
                  <a:pt x="1595" y="438"/>
                </a:lnTo>
                <a:lnTo>
                  <a:pt x="1594" y="451"/>
                </a:lnTo>
                <a:lnTo>
                  <a:pt x="1594" y="455"/>
                </a:lnTo>
                <a:lnTo>
                  <a:pt x="1595" y="457"/>
                </a:lnTo>
                <a:lnTo>
                  <a:pt x="1595" y="455"/>
                </a:lnTo>
                <a:lnTo>
                  <a:pt x="1603" y="445"/>
                </a:lnTo>
                <a:lnTo>
                  <a:pt x="1601" y="445"/>
                </a:lnTo>
                <a:lnTo>
                  <a:pt x="1599" y="442"/>
                </a:lnTo>
                <a:lnTo>
                  <a:pt x="1601" y="434"/>
                </a:lnTo>
                <a:lnTo>
                  <a:pt x="1599" y="434"/>
                </a:lnTo>
                <a:lnTo>
                  <a:pt x="1599" y="426"/>
                </a:lnTo>
                <a:lnTo>
                  <a:pt x="1605" y="417"/>
                </a:lnTo>
                <a:lnTo>
                  <a:pt x="1603" y="411"/>
                </a:lnTo>
                <a:lnTo>
                  <a:pt x="1603" y="407"/>
                </a:lnTo>
                <a:lnTo>
                  <a:pt x="1603" y="411"/>
                </a:lnTo>
                <a:lnTo>
                  <a:pt x="1599" y="415"/>
                </a:lnTo>
                <a:lnTo>
                  <a:pt x="1599" y="413"/>
                </a:lnTo>
                <a:lnTo>
                  <a:pt x="1599" y="407"/>
                </a:lnTo>
                <a:lnTo>
                  <a:pt x="1599" y="394"/>
                </a:lnTo>
                <a:lnTo>
                  <a:pt x="1597" y="392"/>
                </a:lnTo>
                <a:lnTo>
                  <a:pt x="1597" y="394"/>
                </a:lnTo>
                <a:lnTo>
                  <a:pt x="1595" y="411"/>
                </a:lnTo>
                <a:lnTo>
                  <a:pt x="1594" y="420"/>
                </a:lnTo>
                <a:lnTo>
                  <a:pt x="1592" y="420"/>
                </a:lnTo>
                <a:lnTo>
                  <a:pt x="1588" y="418"/>
                </a:lnTo>
                <a:lnTo>
                  <a:pt x="1584" y="415"/>
                </a:lnTo>
                <a:lnTo>
                  <a:pt x="1584" y="407"/>
                </a:lnTo>
                <a:lnTo>
                  <a:pt x="1586" y="403"/>
                </a:lnTo>
                <a:lnTo>
                  <a:pt x="1588" y="403"/>
                </a:lnTo>
                <a:lnTo>
                  <a:pt x="1590" y="405"/>
                </a:lnTo>
                <a:lnTo>
                  <a:pt x="1592" y="405"/>
                </a:lnTo>
                <a:lnTo>
                  <a:pt x="1592" y="403"/>
                </a:lnTo>
                <a:lnTo>
                  <a:pt x="1590" y="394"/>
                </a:lnTo>
                <a:lnTo>
                  <a:pt x="1584" y="363"/>
                </a:lnTo>
                <a:lnTo>
                  <a:pt x="1582" y="346"/>
                </a:lnTo>
                <a:lnTo>
                  <a:pt x="1584" y="349"/>
                </a:lnTo>
                <a:lnTo>
                  <a:pt x="1588" y="355"/>
                </a:lnTo>
                <a:lnTo>
                  <a:pt x="1592" y="357"/>
                </a:lnTo>
                <a:lnTo>
                  <a:pt x="1592" y="353"/>
                </a:lnTo>
                <a:lnTo>
                  <a:pt x="1590" y="342"/>
                </a:lnTo>
                <a:lnTo>
                  <a:pt x="1588" y="336"/>
                </a:lnTo>
                <a:lnTo>
                  <a:pt x="1590" y="326"/>
                </a:lnTo>
                <a:lnTo>
                  <a:pt x="1590" y="324"/>
                </a:lnTo>
                <a:lnTo>
                  <a:pt x="1592" y="328"/>
                </a:lnTo>
                <a:lnTo>
                  <a:pt x="1594" y="340"/>
                </a:lnTo>
                <a:lnTo>
                  <a:pt x="1595" y="340"/>
                </a:lnTo>
                <a:lnTo>
                  <a:pt x="1597" y="334"/>
                </a:lnTo>
                <a:lnTo>
                  <a:pt x="1595" y="334"/>
                </a:lnTo>
                <a:lnTo>
                  <a:pt x="1595" y="328"/>
                </a:lnTo>
                <a:lnTo>
                  <a:pt x="1594" y="324"/>
                </a:lnTo>
                <a:lnTo>
                  <a:pt x="1594" y="319"/>
                </a:lnTo>
                <a:lnTo>
                  <a:pt x="1595" y="319"/>
                </a:lnTo>
                <a:lnTo>
                  <a:pt x="1597" y="321"/>
                </a:lnTo>
                <a:lnTo>
                  <a:pt x="1599" y="321"/>
                </a:lnTo>
                <a:lnTo>
                  <a:pt x="1599" y="319"/>
                </a:lnTo>
                <a:lnTo>
                  <a:pt x="1597" y="309"/>
                </a:lnTo>
                <a:lnTo>
                  <a:pt x="1595" y="309"/>
                </a:lnTo>
                <a:lnTo>
                  <a:pt x="1595" y="307"/>
                </a:lnTo>
                <a:lnTo>
                  <a:pt x="1594" y="307"/>
                </a:lnTo>
                <a:lnTo>
                  <a:pt x="1594" y="311"/>
                </a:lnTo>
                <a:lnTo>
                  <a:pt x="1588" y="298"/>
                </a:lnTo>
                <a:lnTo>
                  <a:pt x="1590" y="299"/>
                </a:lnTo>
                <a:lnTo>
                  <a:pt x="1594" y="301"/>
                </a:lnTo>
                <a:lnTo>
                  <a:pt x="1595" y="301"/>
                </a:lnTo>
                <a:lnTo>
                  <a:pt x="1597" y="299"/>
                </a:lnTo>
                <a:lnTo>
                  <a:pt x="1597" y="296"/>
                </a:lnTo>
                <a:lnTo>
                  <a:pt x="1599" y="296"/>
                </a:lnTo>
                <a:lnTo>
                  <a:pt x="1601" y="299"/>
                </a:lnTo>
                <a:lnTo>
                  <a:pt x="1607" y="286"/>
                </a:lnTo>
                <a:lnTo>
                  <a:pt x="1607" y="280"/>
                </a:lnTo>
                <a:lnTo>
                  <a:pt x="1607" y="273"/>
                </a:lnTo>
                <a:lnTo>
                  <a:pt x="1607" y="261"/>
                </a:lnTo>
                <a:lnTo>
                  <a:pt x="1607" y="259"/>
                </a:lnTo>
                <a:lnTo>
                  <a:pt x="1611" y="257"/>
                </a:lnTo>
                <a:lnTo>
                  <a:pt x="1622" y="261"/>
                </a:lnTo>
                <a:lnTo>
                  <a:pt x="1624" y="261"/>
                </a:lnTo>
                <a:lnTo>
                  <a:pt x="1624" y="257"/>
                </a:lnTo>
                <a:lnTo>
                  <a:pt x="1617" y="246"/>
                </a:lnTo>
                <a:lnTo>
                  <a:pt x="1615" y="242"/>
                </a:lnTo>
                <a:lnTo>
                  <a:pt x="1617" y="240"/>
                </a:lnTo>
                <a:lnTo>
                  <a:pt x="1618" y="240"/>
                </a:lnTo>
                <a:lnTo>
                  <a:pt x="1624" y="242"/>
                </a:lnTo>
                <a:lnTo>
                  <a:pt x="1459" y="129"/>
                </a:lnTo>
                <a:lnTo>
                  <a:pt x="8" y="411"/>
                </a:lnTo>
                <a:lnTo>
                  <a:pt x="8" y="407"/>
                </a:lnTo>
                <a:lnTo>
                  <a:pt x="10" y="405"/>
                </a:lnTo>
                <a:lnTo>
                  <a:pt x="10" y="409"/>
                </a:lnTo>
                <a:lnTo>
                  <a:pt x="8" y="411"/>
                </a:lnTo>
                <a:lnTo>
                  <a:pt x="1459" y="129"/>
                </a:lnTo>
                <a:lnTo>
                  <a:pt x="10" y="632"/>
                </a:lnTo>
                <a:lnTo>
                  <a:pt x="10" y="630"/>
                </a:lnTo>
                <a:lnTo>
                  <a:pt x="11" y="645"/>
                </a:lnTo>
                <a:lnTo>
                  <a:pt x="10" y="632"/>
                </a:lnTo>
                <a:lnTo>
                  <a:pt x="1459" y="129"/>
                </a:lnTo>
                <a:lnTo>
                  <a:pt x="34" y="651"/>
                </a:lnTo>
                <a:lnTo>
                  <a:pt x="33" y="643"/>
                </a:lnTo>
                <a:lnTo>
                  <a:pt x="34" y="647"/>
                </a:lnTo>
                <a:lnTo>
                  <a:pt x="34" y="651"/>
                </a:lnTo>
                <a:lnTo>
                  <a:pt x="1459" y="129"/>
                </a:lnTo>
                <a:lnTo>
                  <a:pt x="42" y="430"/>
                </a:lnTo>
                <a:lnTo>
                  <a:pt x="42" y="428"/>
                </a:lnTo>
                <a:lnTo>
                  <a:pt x="44" y="434"/>
                </a:lnTo>
                <a:lnTo>
                  <a:pt x="42" y="436"/>
                </a:lnTo>
                <a:lnTo>
                  <a:pt x="44" y="434"/>
                </a:lnTo>
                <a:lnTo>
                  <a:pt x="44" y="443"/>
                </a:lnTo>
                <a:lnTo>
                  <a:pt x="42" y="438"/>
                </a:lnTo>
                <a:lnTo>
                  <a:pt x="40" y="434"/>
                </a:lnTo>
                <a:lnTo>
                  <a:pt x="42" y="430"/>
                </a:lnTo>
                <a:lnTo>
                  <a:pt x="1459" y="129"/>
                </a:lnTo>
                <a:lnTo>
                  <a:pt x="44" y="570"/>
                </a:lnTo>
                <a:lnTo>
                  <a:pt x="44" y="578"/>
                </a:lnTo>
                <a:lnTo>
                  <a:pt x="42" y="562"/>
                </a:lnTo>
                <a:lnTo>
                  <a:pt x="44" y="568"/>
                </a:lnTo>
                <a:lnTo>
                  <a:pt x="44" y="570"/>
                </a:lnTo>
                <a:lnTo>
                  <a:pt x="1459" y="129"/>
                </a:lnTo>
                <a:lnTo>
                  <a:pt x="44" y="641"/>
                </a:lnTo>
                <a:lnTo>
                  <a:pt x="44" y="639"/>
                </a:lnTo>
                <a:lnTo>
                  <a:pt x="46" y="620"/>
                </a:lnTo>
                <a:lnTo>
                  <a:pt x="46" y="630"/>
                </a:lnTo>
                <a:lnTo>
                  <a:pt x="46" y="634"/>
                </a:lnTo>
                <a:lnTo>
                  <a:pt x="46" y="637"/>
                </a:lnTo>
                <a:lnTo>
                  <a:pt x="44" y="641"/>
                </a:lnTo>
                <a:lnTo>
                  <a:pt x="1459" y="129"/>
                </a:lnTo>
                <a:lnTo>
                  <a:pt x="46" y="562"/>
                </a:lnTo>
                <a:lnTo>
                  <a:pt x="46" y="564"/>
                </a:lnTo>
                <a:lnTo>
                  <a:pt x="44" y="553"/>
                </a:lnTo>
                <a:lnTo>
                  <a:pt x="46" y="516"/>
                </a:lnTo>
                <a:lnTo>
                  <a:pt x="46" y="562"/>
                </a:lnTo>
                <a:lnTo>
                  <a:pt x="1459" y="129"/>
                </a:lnTo>
                <a:lnTo>
                  <a:pt x="50" y="584"/>
                </a:lnTo>
                <a:lnTo>
                  <a:pt x="48" y="568"/>
                </a:lnTo>
                <a:lnTo>
                  <a:pt x="48" y="514"/>
                </a:lnTo>
                <a:lnTo>
                  <a:pt x="44" y="457"/>
                </a:lnTo>
                <a:lnTo>
                  <a:pt x="46" y="455"/>
                </a:lnTo>
                <a:lnTo>
                  <a:pt x="46" y="451"/>
                </a:lnTo>
                <a:lnTo>
                  <a:pt x="50" y="513"/>
                </a:lnTo>
                <a:lnTo>
                  <a:pt x="52" y="545"/>
                </a:lnTo>
                <a:lnTo>
                  <a:pt x="50" y="584"/>
                </a:lnTo>
                <a:lnTo>
                  <a:pt x="1459" y="129"/>
                </a:lnTo>
                <a:lnTo>
                  <a:pt x="1557" y="1098"/>
                </a:lnTo>
                <a:lnTo>
                  <a:pt x="1559" y="1100"/>
                </a:lnTo>
                <a:lnTo>
                  <a:pt x="1557" y="1104"/>
                </a:lnTo>
                <a:lnTo>
                  <a:pt x="1555" y="1102"/>
                </a:lnTo>
                <a:lnTo>
                  <a:pt x="1557" y="1098"/>
                </a:lnTo>
                <a:lnTo>
                  <a:pt x="1459" y="129"/>
                </a:lnTo>
                <a:lnTo>
                  <a:pt x="1555" y="1098"/>
                </a:lnTo>
                <a:lnTo>
                  <a:pt x="1557" y="1098"/>
                </a:lnTo>
                <a:lnTo>
                  <a:pt x="1555" y="1102"/>
                </a:lnTo>
                <a:lnTo>
                  <a:pt x="1553" y="1100"/>
                </a:lnTo>
                <a:lnTo>
                  <a:pt x="1555" y="1098"/>
                </a:lnTo>
                <a:lnTo>
                  <a:pt x="1459" y="129"/>
                </a:lnTo>
                <a:lnTo>
                  <a:pt x="1559" y="668"/>
                </a:lnTo>
                <a:lnTo>
                  <a:pt x="1561" y="676"/>
                </a:lnTo>
                <a:lnTo>
                  <a:pt x="1559" y="680"/>
                </a:lnTo>
                <a:lnTo>
                  <a:pt x="1561" y="676"/>
                </a:lnTo>
                <a:lnTo>
                  <a:pt x="1563" y="678"/>
                </a:lnTo>
                <a:lnTo>
                  <a:pt x="1559" y="687"/>
                </a:lnTo>
                <a:lnTo>
                  <a:pt x="1557" y="699"/>
                </a:lnTo>
                <a:lnTo>
                  <a:pt x="1555" y="699"/>
                </a:lnTo>
                <a:lnTo>
                  <a:pt x="1559" y="680"/>
                </a:lnTo>
                <a:lnTo>
                  <a:pt x="1555" y="689"/>
                </a:lnTo>
                <a:lnTo>
                  <a:pt x="1553" y="697"/>
                </a:lnTo>
                <a:lnTo>
                  <a:pt x="1551" y="695"/>
                </a:lnTo>
                <a:lnTo>
                  <a:pt x="1551" y="689"/>
                </a:lnTo>
                <a:lnTo>
                  <a:pt x="1553" y="680"/>
                </a:lnTo>
                <a:lnTo>
                  <a:pt x="1559" y="668"/>
                </a:lnTo>
                <a:lnTo>
                  <a:pt x="1459" y="129"/>
                </a:lnTo>
                <a:lnTo>
                  <a:pt x="1549" y="741"/>
                </a:lnTo>
                <a:lnTo>
                  <a:pt x="1547" y="751"/>
                </a:lnTo>
                <a:lnTo>
                  <a:pt x="1546" y="749"/>
                </a:lnTo>
                <a:lnTo>
                  <a:pt x="1546" y="745"/>
                </a:lnTo>
                <a:lnTo>
                  <a:pt x="1549" y="741"/>
                </a:lnTo>
                <a:lnTo>
                  <a:pt x="1459" y="129"/>
                </a:lnTo>
                <a:lnTo>
                  <a:pt x="1490" y="912"/>
                </a:lnTo>
                <a:lnTo>
                  <a:pt x="1492" y="908"/>
                </a:lnTo>
                <a:lnTo>
                  <a:pt x="1494" y="904"/>
                </a:lnTo>
                <a:lnTo>
                  <a:pt x="1498" y="904"/>
                </a:lnTo>
                <a:lnTo>
                  <a:pt x="1498" y="906"/>
                </a:lnTo>
                <a:lnTo>
                  <a:pt x="1494" y="910"/>
                </a:lnTo>
                <a:lnTo>
                  <a:pt x="1492" y="912"/>
                </a:lnTo>
                <a:lnTo>
                  <a:pt x="1490" y="912"/>
                </a:lnTo>
                <a:lnTo>
                  <a:pt x="1459" y="129"/>
                </a:lnTo>
                <a:lnTo>
                  <a:pt x="1488" y="914"/>
                </a:lnTo>
                <a:lnTo>
                  <a:pt x="1492" y="918"/>
                </a:lnTo>
                <a:lnTo>
                  <a:pt x="1492" y="920"/>
                </a:lnTo>
                <a:lnTo>
                  <a:pt x="1490" y="922"/>
                </a:lnTo>
                <a:lnTo>
                  <a:pt x="1492" y="920"/>
                </a:lnTo>
                <a:lnTo>
                  <a:pt x="1492" y="922"/>
                </a:lnTo>
                <a:lnTo>
                  <a:pt x="1488" y="923"/>
                </a:lnTo>
                <a:lnTo>
                  <a:pt x="1492" y="927"/>
                </a:lnTo>
                <a:lnTo>
                  <a:pt x="1496" y="922"/>
                </a:lnTo>
                <a:lnTo>
                  <a:pt x="1498" y="918"/>
                </a:lnTo>
                <a:lnTo>
                  <a:pt x="1496" y="918"/>
                </a:lnTo>
                <a:lnTo>
                  <a:pt x="1498" y="916"/>
                </a:lnTo>
                <a:lnTo>
                  <a:pt x="1498" y="923"/>
                </a:lnTo>
                <a:lnTo>
                  <a:pt x="1498" y="927"/>
                </a:lnTo>
                <a:lnTo>
                  <a:pt x="1496" y="929"/>
                </a:lnTo>
                <a:lnTo>
                  <a:pt x="1496" y="933"/>
                </a:lnTo>
                <a:lnTo>
                  <a:pt x="1494" y="937"/>
                </a:lnTo>
                <a:lnTo>
                  <a:pt x="1496" y="939"/>
                </a:lnTo>
                <a:lnTo>
                  <a:pt x="1492" y="946"/>
                </a:lnTo>
                <a:lnTo>
                  <a:pt x="1490" y="946"/>
                </a:lnTo>
                <a:lnTo>
                  <a:pt x="1488" y="927"/>
                </a:lnTo>
                <a:lnTo>
                  <a:pt x="1488" y="914"/>
                </a:lnTo>
                <a:lnTo>
                  <a:pt x="1459" y="129"/>
                </a:lnTo>
                <a:lnTo>
                  <a:pt x="1455" y="136"/>
                </a:lnTo>
                <a:lnTo>
                  <a:pt x="1448" y="134"/>
                </a:lnTo>
                <a:lnTo>
                  <a:pt x="1453" y="138"/>
                </a:lnTo>
                <a:lnTo>
                  <a:pt x="1451" y="138"/>
                </a:lnTo>
                <a:lnTo>
                  <a:pt x="1434" y="119"/>
                </a:lnTo>
                <a:lnTo>
                  <a:pt x="1421" y="102"/>
                </a:lnTo>
                <a:lnTo>
                  <a:pt x="1421" y="100"/>
                </a:lnTo>
                <a:lnTo>
                  <a:pt x="1421" y="98"/>
                </a:lnTo>
                <a:lnTo>
                  <a:pt x="1425" y="100"/>
                </a:lnTo>
                <a:lnTo>
                  <a:pt x="1426" y="102"/>
                </a:lnTo>
                <a:lnTo>
                  <a:pt x="1440" y="119"/>
                </a:lnTo>
                <a:lnTo>
                  <a:pt x="1440" y="121"/>
                </a:lnTo>
                <a:lnTo>
                  <a:pt x="1442" y="121"/>
                </a:lnTo>
                <a:lnTo>
                  <a:pt x="1450" y="130"/>
                </a:lnTo>
                <a:lnTo>
                  <a:pt x="1457" y="136"/>
                </a:lnTo>
                <a:lnTo>
                  <a:pt x="1455" y="136"/>
                </a:lnTo>
                <a:lnTo>
                  <a:pt x="1459" y="129"/>
                </a:lnTo>
                <a:lnTo>
                  <a:pt x="1423" y="98"/>
                </a:lnTo>
                <a:lnTo>
                  <a:pt x="1425" y="98"/>
                </a:lnTo>
                <a:lnTo>
                  <a:pt x="1425" y="100"/>
                </a:lnTo>
                <a:lnTo>
                  <a:pt x="1423" y="98"/>
                </a:lnTo>
                <a:lnTo>
                  <a:pt x="1459" y="129"/>
                </a:lnTo>
                <a:lnTo>
                  <a:pt x="1473" y="152"/>
                </a:lnTo>
                <a:lnTo>
                  <a:pt x="1471" y="152"/>
                </a:lnTo>
                <a:lnTo>
                  <a:pt x="1469" y="152"/>
                </a:lnTo>
                <a:lnTo>
                  <a:pt x="1463" y="152"/>
                </a:lnTo>
                <a:lnTo>
                  <a:pt x="1461" y="150"/>
                </a:lnTo>
                <a:lnTo>
                  <a:pt x="1459" y="146"/>
                </a:lnTo>
                <a:lnTo>
                  <a:pt x="1463" y="146"/>
                </a:lnTo>
                <a:lnTo>
                  <a:pt x="1463" y="144"/>
                </a:lnTo>
                <a:lnTo>
                  <a:pt x="1459" y="142"/>
                </a:lnTo>
                <a:lnTo>
                  <a:pt x="1461" y="142"/>
                </a:lnTo>
                <a:lnTo>
                  <a:pt x="1459" y="142"/>
                </a:lnTo>
                <a:lnTo>
                  <a:pt x="1461" y="140"/>
                </a:lnTo>
                <a:lnTo>
                  <a:pt x="1461" y="138"/>
                </a:lnTo>
                <a:lnTo>
                  <a:pt x="1469" y="148"/>
                </a:lnTo>
                <a:lnTo>
                  <a:pt x="1473" y="150"/>
                </a:lnTo>
                <a:lnTo>
                  <a:pt x="1473" y="152"/>
                </a:lnTo>
                <a:lnTo>
                  <a:pt x="1459" y="129"/>
                </a:lnTo>
                <a:lnTo>
                  <a:pt x="1471" y="140"/>
                </a:lnTo>
                <a:lnTo>
                  <a:pt x="1474" y="146"/>
                </a:lnTo>
                <a:lnTo>
                  <a:pt x="1459" y="134"/>
                </a:lnTo>
                <a:lnTo>
                  <a:pt x="1444" y="121"/>
                </a:lnTo>
                <a:lnTo>
                  <a:pt x="1446" y="121"/>
                </a:lnTo>
                <a:lnTo>
                  <a:pt x="1448" y="121"/>
                </a:lnTo>
                <a:lnTo>
                  <a:pt x="1446" y="121"/>
                </a:lnTo>
                <a:lnTo>
                  <a:pt x="1446" y="119"/>
                </a:lnTo>
                <a:lnTo>
                  <a:pt x="1444" y="119"/>
                </a:lnTo>
                <a:lnTo>
                  <a:pt x="1442" y="119"/>
                </a:lnTo>
                <a:lnTo>
                  <a:pt x="1442" y="121"/>
                </a:lnTo>
                <a:lnTo>
                  <a:pt x="1440" y="117"/>
                </a:lnTo>
                <a:lnTo>
                  <a:pt x="1436" y="111"/>
                </a:lnTo>
                <a:lnTo>
                  <a:pt x="1430" y="107"/>
                </a:lnTo>
                <a:lnTo>
                  <a:pt x="1428" y="102"/>
                </a:lnTo>
                <a:lnTo>
                  <a:pt x="1430" y="104"/>
                </a:lnTo>
                <a:lnTo>
                  <a:pt x="1432" y="106"/>
                </a:lnTo>
                <a:lnTo>
                  <a:pt x="1434" y="104"/>
                </a:lnTo>
                <a:lnTo>
                  <a:pt x="1438" y="106"/>
                </a:lnTo>
                <a:lnTo>
                  <a:pt x="1434" y="104"/>
                </a:lnTo>
                <a:lnTo>
                  <a:pt x="1434" y="100"/>
                </a:lnTo>
                <a:lnTo>
                  <a:pt x="1430" y="102"/>
                </a:lnTo>
                <a:lnTo>
                  <a:pt x="1428" y="100"/>
                </a:lnTo>
                <a:lnTo>
                  <a:pt x="1432" y="100"/>
                </a:lnTo>
                <a:lnTo>
                  <a:pt x="1430" y="100"/>
                </a:lnTo>
                <a:lnTo>
                  <a:pt x="1426" y="100"/>
                </a:lnTo>
                <a:lnTo>
                  <a:pt x="1425" y="100"/>
                </a:lnTo>
                <a:lnTo>
                  <a:pt x="1425" y="98"/>
                </a:lnTo>
                <a:lnTo>
                  <a:pt x="1426" y="100"/>
                </a:lnTo>
                <a:lnTo>
                  <a:pt x="1423" y="98"/>
                </a:lnTo>
                <a:lnTo>
                  <a:pt x="1423" y="96"/>
                </a:lnTo>
                <a:lnTo>
                  <a:pt x="1419" y="96"/>
                </a:lnTo>
                <a:lnTo>
                  <a:pt x="1415" y="94"/>
                </a:lnTo>
                <a:lnTo>
                  <a:pt x="1417" y="86"/>
                </a:lnTo>
                <a:lnTo>
                  <a:pt x="1417" y="84"/>
                </a:lnTo>
                <a:lnTo>
                  <a:pt x="1415" y="82"/>
                </a:lnTo>
                <a:lnTo>
                  <a:pt x="1415" y="84"/>
                </a:lnTo>
                <a:lnTo>
                  <a:pt x="1413" y="88"/>
                </a:lnTo>
                <a:lnTo>
                  <a:pt x="1407" y="82"/>
                </a:lnTo>
                <a:lnTo>
                  <a:pt x="1411" y="79"/>
                </a:lnTo>
                <a:lnTo>
                  <a:pt x="1417" y="82"/>
                </a:lnTo>
                <a:lnTo>
                  <a:pt x="1413" y="79"/>
                </a:lnTo>
                <a:lnTo>
                  <a:pt x="1415" y="73"/>
                </a:lnTo>
                <a:lnTo>
                  <a:pt x="1417" y="73"/>
                </a:lnTo>
                <a:lnTo>
                  <a:pt x="1436" y="96"/>
                </a:lnTo>
                <a:lnTo>
                  <a:pt x="1432" y="90"/>
                </a:lnTo>
                <a:lnTo>
                  <a:pt x="1426" y="81"/>
                </a:lnTo>
                <a:lnTo>
                  <a:pt x="1421" y="69"/>
                </a:lnTo>
                <a:lnTo>
                  <a:pt x="1421" y="67"/>
                </a:lnTo>
                <a:lnTo>
                  <a:pt x="1419" y="69"/>
                </a:lnTo>
                <a:lnTo>
                  <a:pt x="1419" y="65"/>
                </a:lnTo>
                <a:lnTo>
                  <a:pt x="1419" y="63"/>
                </a:lnTo>
                <a:lnTo>
                  <a:pt x="1417" y="63"/>
                </a:lnTo>
                <a:lnTo>
                  <a:pt x="1413" y="56"/>
                </a:lnTo>
                <a:lnTo>
                  <a:pt x="1413" y="54"/>
                </a:lnTo>
                <a:lnTo>
                  <a:pt x="1413" y="52"/>
                </a:lnTo>
                <a:lnTo>
                  <a:pt x="1411" y="54"/>
                </a:lnTo>
                <a:lnTo>
                  <a:pt x="1409" y="50"/>
                </a:lnTo>
                <a:lnTo>
                  <a:pt x="1409" y="48"/>
                </a:lnTo>
                <a:lnTo>
                  <a:pt x="1409" y="50"/>
                </a:lnTo>
                <a:lnTo>
                  <a:pt x="1407" y="48"/>
                </a:lnTo>
                <a:lnTo>
                  <a:pt x="1409" y="44"/>
                </a:lnTo>
                <a:lnTo>
                  <a:pt x="1421" y="59"/>
                </a:lnTo>
                <a:lnTo>
                  <a:pt x="1442" y="90"/>
                </a:lnTo>
                <a:lnTo>
                  <a:pt x="1461" y="111"/>
                </a:lnTo>
                <a:lnTo>
                  <a:pt x="1474" y="125"/>
                </a:lnTo>
                <a:lnTo>
                  <a:pt x="1486" y="132"/>
                </a:lnTo>
                <a:lnTo>
                  <a:pt x="1482" y="134"/>
                </a:lnTo>
                <a:lnTo>
                  <a:pt x="1478" y="142"/>
                </a:lnTo>
                <a:lnTo>
                  <a:pt x="1473" y="140"/>
                </a:lnTo>
                <a:lnTo>
                  <a:pt x="1471" y="140"/>
                </a:lnTo>
                <a:lnTo>
                  <a:pt x="1459" y="129"/>
                </a:lnTo>
                <a:lnTo>
                  <a:pt x="1428" y="100"/>
                </a:lnTo>
                <a:lnTo>
                  <a:pt x="1430" y="102"/>
                </a:lnTo>
                <a:lnTo>
                  <a:pt x="1428" y="102"/>
                </a:lnTo>
                <a:lnTo>
                  <a:pt x="1428" y="100"/>
                </a:lnTo>
                <a:lnTo>
                  <a:pt x="1459" y="129"/>
                </a:lnTo>
                <a:lnTo>
                  <a:pt x="1484" y="971"/>
                </a:lnTo>
                <a:lnTo>
                  <a:pt x="1482" y="973"/>
                </a:lnTo>
                <a:lnTo>
                  <a:pt x="1484" y="970"/>
                </a:lnTo>
                <a:lnTo>
                  <a:pt x="1484" y="971"/>
                </a:lnTo>
                <a:lnTo>
                  <a:pt x="1459" y="129"/>
                </a:lnTo>
                <a:lnTo>
                  <a:pt x="1486" y="964"/>
                </a:lnTo>
                <a:lnTo>
                  <a:pt x="1486" y="975"/>
                </a:lnTo>
                <a:lnTo>
                  <a:pt x="1484" y="970"/>
                </a:lnTo>
                <a:lnTo>
                  <a:pt x="1486" y="964"/>
                </a:lnTo>
                <a:lnTo>
                  <a:pt x="1459" y="129"/>
                </a:lnTo>
                <a:lnTo>
                  <a:pt x="1540" y="1075"/>
                </a:lnTo>
                <a:lnTo>
                  <a:pt x="1536" y="1073"/>
                </a:lnTo>
                <a:lnTo>
                  <a:pt x="1536" y="1069"/>
                </a:lnTo>
                <a:lnTo>
                  <a:pt x="1540" y="1064"/>
                </a:lnTo>
                <a:lnTo>
                  <a:pt x="1538" y="1066"/>
                </a:lnTo>
                <a:lnTo>
                  <a:pt x="1542" y="1064"/>
                </a:lnTo>
                <a:lnTo>
                  <a:pt x="1542" y="1069"/>
                </a:lnTo>
                <a:lnTo>
                  <a:pt x="1540" y="1075"/>
                </a:lnTo>
                <a:lnTo>
                  <a:pt x="1459" y="129"/>
                </a:lnTo>
                <a:lnTo>
                  <a:pt x="1542" y="1077"/>
                </a:lnTo>
                <a:lnTo>
                  <a:pt x="1544" y="1077"/>
                </a:lnTo>
                <a:lnTo>
                  <a:pt x="1544" y="1081"/>
                </a:lnTo>
                <a:lnTo>
                  <a:pt x="1544" y="1083"/>
                </a:lnTo>
                <a:lnTo>
                  <a:pt x="1542" y="1077"/>
                </a:lnTo>
                <a:lnTo>
                  <a:pt x="1459" y="129"/>
                </a:lnTo>
                <a:lnTo>
                  <a:pt x="1544" y="1006"/>
                </a:lnTo>
                <a:lnTo>
                  <a:pt x="1544" y="1004"/>
                </a:lnTo>
                <a:lnTo>
                  <a:pt x="1546" y="1004"/>
                </a:lnTo>
                <a:lnTo>
                  <a:pt x="1547" y="1002"/>
                </a:lnTo>
                <a:lnTo>
                  <a:pt x="1546" y="1004"/>
                </a:lnTo>
                <a:lnTo>
                  <a:pt x="1544" y="1006"/>
                </a:lnTo>
                <a:lnTo>
                  <a:pt x="1459" y="129"/>
                </a:lnTo>
                <a:lnTo>
                  <a:pt x="1549" y="1096"/>
                </a:lnTo>
                <a:lnTo>
                  <a:pt x="1546" y="1090"/>
                </a:lnTo>
                <a:lnTo>
                  <a:pt x="1547" y="1092"/>
                </a:lnTo>
                <a:lnTo>
                  <a:pt x="1549" y="1089"/>
                </a:lnTo>
                <a:lnTo>
                  <a:pt x="1549" y="1087"/>
                </a:lnTo>
                <a:lnTo>
                  <a:pt x="1549" y="1085"/>
                </a:lnTo>
                <a:lnTo>
                  <a:pt x="1546" y="1089"/>
                </a:lnTo>
                <a:lnTo>
                  <a:pt x="1544" y="1083"/>
                </a:lnTo>
                <a:lnTo>
                  <a:pt x="1546" y="1083"/>
                </a:lnTo>
                <a:lnTo>
                  <a:pt x="1546" y="1085"/>
                </a:lnTo>
                <a:lnTo>
                  <a:pt x="1547" y="1081"/>
                </a:lnTo>
                <a:lnTo>
                  <a:pt x="1549" y="1089"/>
                </a:lnTo>
                <a:lnTo>
                  <a:pt x="1549" y="1096"/>
                </a:lnTo>
                <a:lnTo>
                  <a:pt x="1459" y="129"/>
                </a:lnTo>
                <a:lnTo>
                  <a:pt x="1549" y="1042"/>
                </a:lnTo>
                <a:lnTo>
                  <a:pt x="1547" y="1046"/>
                </a:lnTo>
                <a:lnTo>
                  <a:pt x="1547" y="1044"/>
                </a:lnTo>
                <a:lnTo>
                  <a:pt x="1549" y="1042"/>
                </a:lnTo>
                <a:lnTo>
                  <a:pt x="1459" y="129"/>
                </a:lnTo>
                <a:lnTo>
                  <a:pt x="1536" y="948"/>
                </a:lnTo>
                <a:lnTo>
                  <a:pt x="1544" y="950"/>
                </a:lnTo>
                <a:lnTo>
                  <a:pt x="1549" y="948"/>
                </a:lnTo>
                <a:lnTo>
                  <a:pt x="1551" y="950"/>
                </a:lnTo>
                <a:lnTo>
                  <a:pt x="1553" y="952"/>
                </a:lnTo>
                <a:lnTo>
                  <a:pt x="1557" y="952"/>
                </a:lnTo>
                <a:lnTo>
                  <a:pt x="1557" y="958"/>
                </a:lnTo>
                <a:lnTo>
                  <a:pt x="1551" y="956"/>
                </a:lnTo>
                <a:lnTo>
                  <a:pt x="1547" y="956"/>
                </a:lnTo>
                <a:lnTo>
                  <a:pt x="1538" y="958"/>
                </a:lnTo>
                <a:lnTo>
                  <a:pt x="1538" y="954"/>
                </a:lnTo>
                <a:lnTo>
                  <a:pt x="1536" y="956"/>
                </a:lnTo>
                <a:lnTo>
                  <a:pt x="1536" y="954"/>
                </a:lnTo>
                <a:lnTo>
                  <a:pt x="1553" y="952"/>
                </a:lnTo>
                <a:lnTo>
                  <a:pt x="1536" y="952"/>
                </a:lnTo>
                <a:lnTo>
                  <a:pt x="1536" y="948"/>
                </a:lnTo>
                <a:lnTo>
                  <a:pt x="1459" y="129"/>
                </a:lnTo>
                <a:lnTo>
                  <a:pt x="1538" y="975"/>
                </a:lnTo>
                <a:lnTo>
                  <a:pt x="1540" y="977"/>
                </a:lnTo>
                <a:lnTo>
                  <a:pt x="1538" y="977"/>
                </a:lnTo>
                <a:lnTo>
                  <a:pt x="1538" y="975"/>
                </a:lnTo>
                <a:lnTo>
                  <a:pt x="1459" y="129"/>
                </a:lnTo>
                <a:lnTo>
                  <a:pt x="1536" y="975"/>
                </a:lnTo>
                <a:lnTo>
                  <a:pt x="1536" y="977"/>
                </a:lnTo>
                <a:lnTo>
                  <a:pt x="1534" y="977"/>
                </a:lnTo>
                <a:lnTo>
                  <a:pt x="1536" y="975"/>
                </a:lnTo>
                <a:lnTo>
                  <a:pt x="1459" y="129"/>
                </a:lnTo>
                <a:lnTo>
                  <a:pt x="1530" y="898"/>
                </a:lnTo>
                <a:lnTo>
                  <a:pt x="1530" y="900"/>
                </a:lnTo>
                <a:lnTo>
                  <a:pt x="1528" y="898"/>
                </a:lnTo>
                <a:lnTo>
                  <a:pt x="1530" y="898"/>
                </a:lnTo>
                <a:lnTo>
                  <a:pt x="1459" y="129"/>
                </a:lnTo>
                <a:lnTo>
                  <a:pt x="1517" y="996"/>
                </a:lnTo>
                <a:lnTo>
                  <a:pt x="1519" y="998"/>
                </a:lnTo>
                <a:lnTo>
                  <a:pt x="1522" y="1000"/>
                </a:lnTo>
                <a:lnTo>
                  <a:pt x="1524" y="1000"/>
                </a:lnTo>
                <a:lnTo>
                  <a:pt x="1524" y="998"/>
                </a:lnTo>
                <a:lnTo>
                  <a:pt x="1524" y="994"/>
                </a:lnTo>
                <a:lnTo>
                  <a:pt x="1526" y="987"/>
                </a:lnTo>
                <a:lnTo>
                  <a:pt x="1528" y="981"/>
                </a:lnTo>
                <a:lnTo>
                  <a:pt x="1532" y="981"/>
                </a:lnTo>
                <a:lnTo>
                  <a:pt x="1534" y="983"/>
                </a:lnTo>
                <a:lnTo>
                  <a:pt x="1532" y="989"/>
                </a:lnTo>
                <a:lnTo>
                  <a:pt x="1534" y="993"/>
                </a:lnTo>
                <a:lnTo>
                  <a:pt x="1536" y="991"/>
                </a:lnTo>
                <a:lnTo>
                  <a:pt x="1538" y="987"/>
                </a:lnTo>
                <a:lnTo>
                  <a:pt x="1540" y="983"/>
                </a:lnTo>
                <a:lnTo>
                  <a:pt x="1538" y="983"/>
                </a:lnTo>
                <a:lnTo>
                  <a:pt x="1540" y="981"/>
                </a:lnTo>
                <a:lnTo>
                  <a:pt x="1544" y="975"/>
                </a:lnTo>
                <a:lnTo>
                  <a:pt x="1544" y="970"/>
                </a:lnTo>
                <a:lnTo>
                  <a:pt x="1544" y="966"/>
                </a:lnTo>
                <a:lnTo>
                  <a:pt x="1542" y="970"/>
                </a:lnTo>
                <a:lnTo>
                  <a:pt x="1540" y="971"/>
                </a:lnTo>
                <a:lnTo>
                  <a:pt x="1538" y="968"/>
                </a:lnTo>
                <a:lnTo>
                  <a:pt x="1540" y="964"/>
                </a:lnTo>
                <a:lnTo>
                  <a:pt x="1538" y="966"/>
                </a:lnTo>
                <a:lnTo>
                  <a:pt x="1538" y="962"/>
                </a:lnTo>
                <a:lnTo>
                  <a:pt x="1555" y="962"/>
                </a:lnTo>
                <a:lnTo>
                  <a:pt x="1553" y="979"/>
                </a:lnTo>
                <a:lnTo>
                  <a:pt x="1549" y="996"/>
                </a:lnTo>
                <a:lnTo>
                  <a:pt x="1547" y="998"/>
                </a:lnTo>
                <a:lnTo>
                  <a:pt x="1547" y="996"/>
                </a:lnTo>
                <a:lnTo>
                  <a:pt x="1547" y="993"/>
                </a:lnTo>
                <a:lnTo>
                  <a:pt x="1547" y="987"/>
                </a:lnTo>
                <a:lnTo>
                  <a:pt x="1546" y="983"/>
                </a:lnTo>
                <a:lnTo>
                  <a:pt x="1544" y="985"/>
                </a:lnTo>
                <a:lnTo>
                  <a:pt x="1546" y="996"/>
                </a:lnTo>
                <a:lnTo>
                  <a:pt x="1546" y="1000"/>
                </a:lnTo>
                <a:lnTo>
                  <a:pt x="1544" y="1002"/>
                </a:lnTo>
                <a:lnTo>
                  <a:pt x="1542" y="1004"/>
                </a:lnTo>
                <a:lnTo>
                  <a:pt x="1532" y="1000"/>
                </a:lnTo>
                <a:lnTo>
                  <a:pt x="1530" y="1000"/>
                </a:lnTo>
                <a:lnTo>
                  <a:pt x="1530" y="1002"/>
                </a:lnTo>
                <a:lnTo>
                  <a:pt x="1532" y="1010"/>
                </a:lnTo>
                <a:lnTo>
                  <a:pt x="1532" y="1018"/>
                </a:lnTo>
                <a:lnTo>
                  <a:pt x="1530" y="1025"/>
                </a:lnTo>
                <a:lnTo>
                  <a:pt x="1528" y="1027"/>
                </a:lnTo>
                <a:lnTo>
                  <a:pt x="1528" y="1023"/>
                </a:lnTo>
                <a:lnTo>
                  <a:pt x="1528" y="1016"/>
                </a:lnTo>
                <a:lnTo>
                  <a:pt x="1526" y="1016"/>
                </a:lnTo>
                <a:lnTo>
                  <a:pt x="1524" y="1018"/>
                </a:lnTo>
                <a:lnTo>
                  <a:pt x="1522" y="1021"/>
                </a:lnTo>
                <a:lnTo>
                  <a:pt x="1522" y="1029"/>
                </a:lnTo>
                <a:lnTo>
                  <a:pt x="1521" y="1042"/>
                </a:lnTo>
                <a:lnTo>
                  <a:pt x="1522" y="1046"/>
                </a:lnTo>
                <a:lnTo>
                  <a:pt x="1522" y="1048"/>
                </a:lnTo>
                <a:lnTo>
                  <a:pt x="1521" y="1050"/>
                </a:lnTo>
                <a:lnTo>
                  <a:pt x="1519" y="1052"/>
                </a:lnTo>
                <a:lnTo>
                  <a:pt x="1517" y="1052"/>
                </a:lnTo>
                <a:lnTo>
                  <a:pt x="1515" y="1048"/>
                </a:lnTo>
                <a:lnTo>
                  <a:pt x="1511" y="1046"/>
                </a:lnTo>
                <a:lnTo>
                  <a:pt x="1507" y="1046"/>
                </a:lnTo>
                <a:lnTo>
                  <a:pt x="1505" y="1050"/>
                </a:lnTo>
                <a:lnTo>
                  <a:pt x="1503" y="1058"/>
                </a:lnTo>
                <a:lnTo>
                  <a:pt x="1499" y="1064"/>
                </a:lnTo>
                <a:lnTo>
                  <a:pt x="1496" y="1067"/>
                </a:lnTo>
                <a:lnTo>
                  <a:pt x="1494" y="1067"/>
                </a:lnTo>
                <a:lnTo>
                  <a:pt x="1496" y="1062"/>
                </a:lnTo>
                <a:lnTo>
                  <a:pt x="1498" y="1052"/>
                </a:lnTo>
                <a:lnTo>
                  <a:pt x="1496" y="1054"/>
                </a:lnTo>
                <a:lnTo>
                  <a:pt x="1492" y="1054"/>
                </a:lnTo>
                <a:lnTo>
                  <a:pt x="1490" y="1054"/>
                </a:lnTo>
                <a:lnTo>
                  <a:pt x="1488" y="1050"/>
                </a:lnTo>
                <a:lnTo>
                  <a:pt x="1490" y="1046"/>
                </a:lnTo>
                <a:lnTo>
                  <a:pt x="1492" y="1042"/>
                </a:lnTo>
                <a:lnTo>
                  <a:pt x="1496" y="1041"/>
                </a:lnTo>
                <a:lnTo>
                  <a:pt x="1501" y="1042"/>
                </a:lnTo>
                <a:lnTo>
                  <a:pt x="1505" y="1041"/>
                </a:lnTo>
                <a:lnTo>
                  <a:pt x="1505" y="1037"/>
                </a:lnTo>
                <a:lnTo>
                  <a:pt x="1505" y="1027"/>
                </a:lnTo>
                <a:lnTo>
                  <a:pt x="1505" y="1019"/>
                </a:lnTo>
                <a:lnTo>
                  <a:pt x="1507" y="1014"/>
                </a:lnTo>
                <a:lnTo>
                  <a:pt x="1505" y="1016"/>
                </a:lnTo>
                <a:lnTo>
                  <a:pt x="1499" y="1027"/>
                </a:lnTo>
                <a:lnTo>
                  <a:pt x="1498" y="1029"/>
                </a:lnTo>
                <a:lnTo>
                  <a:pt x="1498" y="1027"/>
                </a:lnTo>
                <a:lnTo>
                  <a:pt x="1496" y="1025"/>
                </a:lnTo>
                <a:lnTo>
                  <a:pt x="1494" y="1025"/>
                </a:lnTo>
                <a:lnTo>
                  <a:pt x="1496" y="1023"/>
                </a:lnTo>
                <a:lnTo>
                  <a:pt x="1499" y="1016"/>
                </a:lnTo>
                <a:lnTo>
                  <a:pt x="1501" y="1014"/>
                </a:lnTo>
                <a:lnTo>
                  <a:pt x="1503" y="1016"/>
                </a:lnTo>
                <a:lnTo>
                  <a:pt x="1505" y="1016"/>
                </a:lnTo>
                <a:lnTo>
                  <a:pt x="1507" y="1014"/>
                </a:lnTo>
                <a:lnTo>
                  <a:pt x="1513" y="1008"/>
                </a:lnTo>
                <a:lnTo>
                  <a:pt x="1517" y="1004"/>
                </a:lnTo>
                <a:lnTo>
                  <a:pt x="1515" y="1004"/>
                </a:lnTo>
                <a:lnTo>
                  <a:pt x="1494" y="1016"/>
                </a:lnTo>
                <a:lnTo>
                  <a:pt x="1486" y="1021"/>
                </a:lnTo>
                <a:lnTo>
                  <a:pt x="1490" y="1018"/>
                </a:lnTo>
                <a:lnTo>
                  <a:pt x="1490" y="1016"/>
                </a:lnTo>
                <a:lnTo>
                  <a:pt x="1496" y="1012"/>
                </a:lnTo>
                <a:lnTo>
                  <a:pt x="1511" y="1006"/>
                </a:lnTo>
                <a:lnTo>
                  <a:pt x="1513" y="1002"/>
                </a:lnTo>
                <a:lnTo>
                  <a:pt x="1515" y="996"/>
                </a:lnTo>
                <a:lnTo>
                  <a:pt x="1515" y="994"/>
                </a:lnTo>
                <a:lnTo>
                  <a:pt x="1517" y="994"/>
                </a:lnTo>
                <a:lnTo>
                  <a:pt x="1517" y="996"/>
                </a:lnTo>
                <a:lnTo>
                  <a:pt x="1459" y="129"/>
                </a:lnTo>
                <a:lnTo>
                  <a:pt x="1515" y="925"/>
                </a:lnTo>
                <a:lnTo>
                  <a:pt x="1517" y="925"/>
                </a:lnTo>
                <a:lnTo>
                  <a:pt x="1515" y="927"/>
                </a:lnTo>
                <a:lnTo>
                  <a:pt x="1515" y="925"/>
                </a:lnTo>
                <a:lnTo>
                  <a:pt x="1459" y="129"/>
                </a:lnTo>
                <a:lnTo>
                  <a:pt x="1507" y="943"/>
                </a:lnTo>
                <a:lnTo>
                  <a:pt x="1511" y="939"/>
                </a:lnTo>
                <a:lnTo>
                  <a:pt x="1511" y="937"/>
                </a:lnTo>
                <a:lnTo>
                  <a:pt x="1513" y="931"/>
                </a:lnTo>
                <a:lnTo>
                  <a:pt x="1515" y="935"/>
                </a:lnTo>
                <a:lnTo>
                  <a:pt x="1515" y="939"/>
                </a:lnTo>
                <a:lnTo>
                  <a:pt x="1515" y="943"/>
                </a:lnTo>
                <a:lnTo>
                  <a:pt x="1507" y="946"/>
                </a:lnTo>
                <a:lnTo>
                  <a:pt x="1507" y="943"/>
                </a:lnTo>
                <a:lnTo>
                  <a:pt x="1459" y="129"/>
                </a:lnTo>
                <a:lnTo>
                  <a:pt x="1507" y="962"/>
                </a:lnTo>
                <a:lnTo>
                  <a:pt x="1511" y="960"/>
                </a:lnTo>
                <a:lnTo>
                  <a:pt x="1513" y="958"/>
                </a:lnTo>
                <a:lnTo>
                  <a:pt x="1513" y="960"/>
                </a:lnTo>
                <a:lnTo>
                  <a:pt x="1515" y="958"/>
                </a:lnTo>
                <a:lnTo>
                  <a:pt x="1517" y="960"/>
                </a:lnTo>
                <a:lnTo>
                  <a:pt x="1513" y="962"/>
                </a:lnTo>
                <a:lnTo>
                  <a:pt x="1507" y="968"/>
                </a:lnTo>
                <a:lnTo>
                  <a:pt x="1503" y="973"/>
                </a:lnTo>
                <a:lnTo>
                  <a:pt x="1501" y="979"/>
                </a:lnTo>
                <a:lnTo>
                  <a:pt x="1494" y="983"/>
                </a:lnTo>
                <a:lnTo>
                  <a:pt x="1494" y="981"/>
                </a:lnTo>
                <a:lnTo>
                  <a:pt x="1496" y="979"/>
                </a:lnTo>
                <a:lnTo>
                  <a:pt x="1492" y="981"/>
                </a:lnTo>
                <a:lnTo>
                  <a:pt x="1490" y="981"/>
                </a:lnTo>
                <a:lnTo>
                  <a:pt x="1488" y="981"/>
                </a:lnTo>
                <a:lnTo>
                  <a:pt x="1490" y="979"/>
                </a:lnTo>
                <a:lnTo>
                  <a:pt x="1490" y="970"/>
                </a:lnTo>
                <a:lnTo>
                  <a:pt x="1488" y="975"/>
                </a:lnTo>
                <a:lnTo>
                  <a:pt x="1488" y="964"/>
                </a:lnTo>
                <a:lnTo>
                  <a:pt x="1486" y="964"/>
                </a:lnTo>
                <a:lnTo>
                  <a:pt x="1488" y="960"/>
                </a:lnTo>
                <a:lnTo>
                  <a:pt x="1492" y="960"/>
                </a:lnTo>
                <a:lnTo>
                  <a:pt x="1494" y="968"/>
                </a:lnTo>
                <a:lnTo>
                  <a:pt x="1499" y="971"/>
                </a:lnTo>
                <a:lnTo>
                  <a:pt x="1503" y="973"/>
                </a:lnTo>
                <a:lnTo>
                  <a:pt x="1505" y="971"/>
                </a:lnTo>
                <a:lnTo>
                  <a:pt x="1507" y="962"/>
                </a:lnTo>
                <a:lnTo>
                  <a:pt x="1459" y="129"/>
                </a:lnTo>
                <a:lnTo>
                  <a:pt x="1488" y="119"/>
                </a:lnTo>
                <a:lnTo>
                  <a:pt x="1488" y="121"/>
                </a:lnTo>
                <a:lnTo>
                  <a:pt x="1490" y="121"/>
                </a:lnTo>
                <a:lnTo>
                  <a:pt x="1488" y="119"/>
                </a:lnTo>
                <a:lnTo>
                  <a:pt x="1459" y="129"/>
                </a:lnTo>
                <a:lnTo>
                  <a:pt x="1432" y="92"/>
                </a:lnTo>
                <a:lnTo>
                  <a:pt x="1430" y="92"/>
                </a:lnTo>
                <a:lnTo>
                  <a:pt x="1428" y="94"/>
                </a:lnTo>
                <a:lnTo>
                  <a:pt x="1430" y="96"/>
                </a:lnTo>
                <a:lnTo>
                  <a:pt x="1430" y="94"/>
                </a:lnTo>
                <a:lnTo>
                  <a:pt x="1432" y="92"/>
                </a:lnTo>
                <a:lnTo>
                  <a:pt x="1459" y="129"/>
                </a:lnTo>
                <a:lnTo>
                  <a:pt x="1553" y="376"/>
                </a:lnTo>
                <a:lnTo>
                  <a:pt x="1546" y="426"/>
                </a:lnTo>
                <a:lnTo>
                  <a:pt x="1544" y="418"/>
                </a:lnTo>
                <a:lnTo>
                  <a:pt x="1544" y="422"/>
                </a:lnTo>
                <a:lnTo>
                  <a:pt x="1544" y="424"/>
                </a:lnTo>
                <a:lnTo>
                  <a:pt x="1544" y="422"/>
                </a:lnTo>
                <a:lnTo>
                  <a:pt x="1544" y="440"/>
                </a:lnTo>
                <a:lnTo>
                  <a:pt x="1546" y="445"/>
                </a:lnTo>
                <a:lnTo>
                  <a:pt x="1546" y="442"/>
                </a:lnTo>
                <a:lnTo>
                  <a:pt x="1546" y="440"/>
                </a:lnTo>
                <a:lnTo>
                  <a:pt x="1546" y="451"/>
                </a:lnTo>
                <a:lnTo>
                  <a:pt x="1547" y="461"/>
                </a:lnTo>
                <a:lnTo>
                  <a:pt x="1547" y="482"/>
                </a:lnTo>
                <a:lnTo>
                  <a:pt x="1547" y="486"/>
                </a:lnTo>
                <a:lnTo>
                  <a:pt x="1549" y="484"/>
                </a:lnTo>
                <a:lnTo>
                  <a:pt x="1549" y="488"/>
                </a:lnTo>
                <a:lnTo>
                  <a:pt x="1549" y="478"/>
                </a:lnTo>
                <a:lnTo>
                  <a:pt x="1551" y="491"/>
                </a:lnTo>
                <a:lnTo>
                  <a:pt x="1553" y="486"/>
                </a:lnTo>
                <a:lnTo>
                  <a:pt x="1553" y="480"/>
                </a:lnTo>
                <a:lnTo>
                  <a:pt x="1553" y="465"/>
                </a:lnTo>
                <a:lnTo>
                  <a:pt x="1551" y="445"/>
                </a:lnTo>
                <a:lnTo>
                  <a:pt x="1546" y="426"/>
                </a:lnTo>
                <a:lnTo>
                  <a:pt x="1555" y="374"/>
                </a:lnTo>
                <a:lnTo>
                  <a:pt x="1553" y="376"/>
                </a:lnTo>
                <a:lnTo>
                  <a:pt x="1459" y="129"/>
                </a:lnTo>
                <a:lnTo>
                  <a:pt x="1609" y="397"/>
                </a:lnTo>
                <a:lnTo>
                  <a:pt x="1609" y="386"/>
                </a:lnTo>
                <a:lnTo>
                  <a:pt x="1609" y="384"/>
                </a:lnTo>
                <a:lnTo>
                  <a:pt x="1605" y="372"/>
                </a:lnTo>
                <a:lnTo>
                  <a:pt x="1605" y="369"/>
                </a:lnTo>
                <a:lnTo>
                  <a:pt x="1603" y="372"/>
                </a:lnTo>
                <a:lnTo>
                  <a:pt x="1603" y="380"/>
                </a:lnTo>
                <a:lnTo>
                  <a:pt x="1605" y="390"/>
                </a:lnTo>
                <a:lnTo>
                  <a:pt x="1611" y="405"/>
                </a:lnTo>
                <a:lnTo>
                  <a:pt x="1609" y="397"/>
                </a:lnTo>
                <a:lnTo>
                  <a:pt x="1459" y="129"/>
                </a:lnTo>
                <a:lnTo>
                  <a:pt x="1618" y="943"/>
                </a:lnTo>
                <a:lnTo>
                  <a:pt x="1620" y="943"/>
                </a:lnTo>
                <a:lnTo>
                  <a:pt x="1624" y="943"/>
                </a:lnTo>
                <a:lnTo>
                  <a:pt x="1613" y="943"/>
                </a:lnTo>
                <a:lnTo>
                  <a:pt x="1618" y="943"/>
                </a:lnTo>
                <a:lnTo>
                  <a:pt x="1459" y="129"/>
                </a:lnTo>
                <a:lnTo>
                  <a:pt x="1551" y="524"/>
                </a:lnTo>
                <a:lnTo>
                  <a:pt x="1553" y="532"/>
                </a:lnTo>
                <a:lnTo>
                  <a:pt x="1553" y="528"/>
                </a:lnTo>
                <a:lnTo>
                  <a:pt x="1551" y="524"/>
                </a:lnTo>
                <a:lnTo>
                  <a:pt x="1459" y="129"/>
                </a:lnTo>
                <a:lnTo>
                  <a:pt x="1474" y="54"/>
                </a:lnTo>
                <a:lnTo>
                  <a:pt x="1473" y="52"/>
                </a:lnTo>
                <a:lnTo>
                  <a:pt x="1473" y="54"/>
                </a:lnTo>
                <a:lnTo>
                  <a:pt x="1474" y="54"/>
                </a:lnTo>
                <a:lnTo>
                  <a:pt x="1459" y="129"/>
                </a:lnTo>
                <a:lnTo>
                  <a:pt x="1419" y="42"/>
                </a:lnTo>
                <a:lnTo>
                  <a:pt x="1419" y="44"/>
                </a:lnTo>
                <a:lnTo>
                  <a:pt x="1421" y="44"/>
                </a:lnTo>
                <a:lnTo>
                  <a:pt x="1421" y="42"/>
                </a:lnTo>
                <a:lnTo>
                  <a:pt x="1419" y="42"/>
                </a:lnTo>
                <a:lnTo>
                  <a:pt x="1459" y="129"/>
                </a:lnTo>
                <a:lnTo>
                  <a:pt x="1417" y="34"/>
                </a:lnTo>
                <a:lnTo>
                  <a:pt x="1419" y="34"/>
                </a:lnTo>
                <a:lnTo>
                  <a:pt x="1421" y="33"/>
                </a:lnTo>
                <a:lnTo>
                  <a:pt x="1421" y="31"/>
                </a:lnTo>
                <a:lnTo>
                  <a:pt x="1421" y="29"/>
                </a:lnTo>
                <a:lnTo>
                  <a:pt x="1421" y="27"/>
                </a:lnTo>
                <a:lnTo>
                  <a:pt x="1419" y="27"/>
                </a:lnTo>
                <a:lnTo>
                  <a:pt x="1419" y="29"/>
                </a:lnTo>
                <a:lnTo>
                  <a:pt x="1417" y="29"/>
                </a:lnTo>
                <a:lnTo>
                  <a:pt x="1417" y="31"/>
                </a:lnTo>
                <a:lnTo>
                  <a:pt x="1417" y="33"/>
                </a:lnTo>
                <a:lnTo>
                  <a:pt x="1417" y="34"/>
                </a:lnTo>
                <a:lnTo>
                  <a:pt x="1459" y="129"/>
                </a:lnTo>
                <a:lnTo>
                  <a:pt x="1413" y="13"/>
                </a:lnTo>
                <a:lnTo>
                  <a:pt x="1415" y="15"/>
                </a:lnTo>
                <a:lnTo>
                  <a:pt x="1415" y="13"/>
                </a:lnTo>
                <a:lnTo>
                  <a:pt x="1417" y="11"/>
                </a:lnTo>
                <a:lnTo>
                  <a:pt x="1417" y="10"/>
                </a:lnTo>
                <a:lnTo>
                  <a:pt x="1417" y="8"/>
                </a:lnTo>
                <a:lnTo>
                  <a:pt x="1415" y="8"/>
                </a:lnTo>
                <a:lnTo>
                  <a:pt x="1415" y="6"/>
                </a:lnTo>
                <a:lnTo>
                  <a:pt x="1415" y="8"/>
                </a:lnTo>
                <a:lnTo>
                  <a:pt x="1415" y="6"/>
                </a:lnTo>
                <a:lnTo>
                  <a:pt x="1415" y="8"/>
                </a:lnTo>
                <a:lnTo>
                  <a:pt x="1413" y="10"/>
                </a:lnTo>
                <a:lnTo>
                  <a:pt x="1413" y="11"/>
                </a:lnTo>
                <a:lnTo>
                  <a:pt x="1413" y="13"/>
                </a:lnTo>
                <a:lnTo>
                  <a:pt x="1459" y="129"/>
                </a:lnTo>
                <a:lnTo>
                  <a:pt x="1426" y="15"/>
                </a:lnTo>
                <a:lnTo>
                  <a:pt x="1426" y="13"/>
                </a:lnTo>
                <a:lnTo>
                  <a:pt x="1426" y="11"/>
                </a:lnTo>
                <a:lnTo>
                  <a:pt x="1426" y="10"/>
                </a:lnTo>
                <a:lnTo>
                  <a:pt x="1425" y="11"/>
                </a:lnTo>
                <a:lnTo>
                  <a:pt x="1425" y="13"/>
                </a:lnTo>
                <a:lnTo>
                  <a:pt x="1425" y="15"/>
                </a:lnTo>
                <a:lnTo>
                  <a:pt x="1426" y="15"/>
                </a:lnTo>
                <a:lnTo>
                  <a:pt x="1459" y="129"/>
                </a:lnTo>
                <a:lnTo>
                  <a:pt x="1428" y="34"/>
                </a:lnTo>
                <a:lnTo>
                  <a:pt x="1428" y="36"/>
                </a:lnTo>
                <a:lnTo>
                  <a:pt x="1430" y="34"/>
                </a:lnTo>
                <a:lnTo>
                  <a:pt x="1430" y="33"/>
                </a:lnTo>
                <a:lnTo>
                  <a:pt x="1428" y="34"/>
                </a:lnTo>
                <a:lnTo>
                  <a:pt x="1459" y="129"/>
                </a:lnTo>
                <a:lnTo>
                  <a:pt x="1459" y="90"/>
                </a:lnTo>
                <a:lnTo>
                  <a:pt x="1459" y="88"/>
                </a:lnTo>
                <a:lnTo>
                  <a:pt x="1457" y="88"/>
                </a:lnTo>
                <a:lnTo>
                  <a:pt x="1459" y="90"/>
                </a:lnTo>
                <a:lnTo>
                  <a:pt x="1459" y="129"/>
                </a:lnTo>
                <a:lnTo>
                  <a:pt x="1480" y="65"/>
                </a:lnTo>
                <a:lnTo>
                  <a:pt x="1478" y="65"/>
                </a:lnTo>
                <a:lnTo>
                  <a:pt x="1478" y="67"/>
                </a:lnTo>
                <a:lnTo>
                  <a:pt x="1480" y="65"/>
                </a:lnTo>
                <a:lnTo>
                  <a:pt x="1459" y="129"/>
                </a:lnTo>
                <a:lnTo>
                  <a:pt x="1505" y="359"/>
                </a:lnTo>
                <a:lnTo>
                  <a:pt x="1503" y="351"/>
                </a:lnTo>
                <a:lnTo>
                  <a:pt x="1503" y="355"/>
                </a:lnTo>
                <a:lnTo>
                  <a:pt x="1505" y="359"/>
                </a:lnTo>
                <a:lnTo>
                  <a:pt x="1459" y="129"/>
                </a:lnTo>
                <a:lnTo>
                  <a:pt x="1434" y="40"/>
                </a:lnTo>
                <a:lnTo>
                  <a:pt x="1436" y="40"/>
                </a:lnTo>
                <a:lnTo>
                  <a:pt x="1436" y="38"/>
                </a:lnTo>
                <a:lnTo>
                  <a:pt x="1438" y="38"/>
                </a:lnTo>
                <a:lnTo>
                  <a:pt x="1436" y="36"/>
                </a:lnTo>
                <a:lnTo>
                  <a:pt x="1438" y="36"/>
                </a:lnTo>
                <a:lnTo>
                  <a:pt x="1438" y="34"/>
                </a:lnTo>
                <a:lnTo>
                  <a:pt x="1436" y="33"/>
                </a:lnTo>
                <a:lnTo>
                  <a:pt x="1438" y="33"/>
                </a:lnTo>
                <a:lnTo>
                  <a:pt x="1436" y="33"/>
                </a:lnTo>
                <a:lnTo>
                  <a:pt x="1434" y="33"/>
                </a:lnTo>
                <a:lnTo>
                  <a:pt x="1434" y="34"/>
                </a:lnTo>
                <a:lnTo>
                  <a:pt x="1432" y="36"/>
                </a:lnTo>
                <a:lnTo>
                  <a:pt x="1432" y="40"/>
                </a:lnTo>
                <a:lnTo>
                  <a:pt x="1434" y="40"/>
                </a:lnTo>
                <a:lnTo>
                  <a:pt x="1459" y="129"/>
                </a:lnTo>
                <a:lnTo>
                  <a:pt x="1440" y="77"/>
                </a:lnTo>
                <a:lnTo>
                  <a:pt x="1442" y="77"/>
                </a:lnTo>
                <a:lnTo>
                  <a:pt x="1442" y="75"/>
                </a:lnTo>
                <a:lnTo>
                  <a:pt x="1442" y="73"/>
                </a:lnTo>
                <a:lnTo>
                  <a:pt x="1440" y="73"/>
                </a:lnTo>
                <a:lnTo>
                  <a:pt x="1440" y="75"/>
                </a:lnTo>
                <a:lnTo>
                  <a:pt x="1440" y="77"/>
                </a:lnTo>
                <a:lnTo>
                  <a:pt x="1459" y="129"/>
                </a:lnTo>
                <a:lnTo>
                  <a:pt x="1448" y="59"/>
                </a:lnTo>
                <a:lnTo>
                  <a:pt x="1450" y="61"/>
                </a:lnTo>
                <a:lnTo>
                  <a:pt x="1451" y="61"/>
                </a:lnTo>
                <a:lnTo>
                  <a:pt x="1451" y="59"/>
                </a:lnTo>
                <a:lnTo>
                  <a:pt x="1451" y="58"/>
                </a:lnTo>
                <a:lnTo>
                  <a:pt x="1450" y="58"/>
                </a:lnTo>
                <a:lnTo>
                  <a:pt x="1448" y="58"/>
                </a:lnTo>
                <a:lnTo>
                  <a:pt x="1448" y="59"/>
                </a:lnTo>
                <a:lnTo>
                  <a:pt x="1459" y="129"/>
                </a:lnTo>
                <a:lnTo>
                  <a:pt x="1438" y="2"/>
                </a:lnTo>
                <a:lnTo>
                  <a:pt x="1436" y="2"/>
                </a:lnTo>
                <a:lnTo>
                  <a:pt x="1436" y="4"/>
                </a:lnTo>
                <a:lnTo>
                  <a:pt x="1438" y="2"/>
                </a:lnTo>
                <a:lnTo>
                  <a:pt x="1459" y="129"/>
                </a:lnTo>
                <a:lnTo>
                  <a:pt x="1442" y="54"/>
                </a:lnTo>
                <a:lnTo>
                  <a:pt x="1444" y="52"/>
                </a:lnTo>
                <a:lnTo>
                  <a:pt x="1444" y="50"/>
                </a:lnTo>
                <a:lnTo>
                  <a:pt x="1442" y="52"/>
                </a:lnTo>
                <a:lnTo>
                  <a:pt x="1442" y="54"/>
                </a:lnTo>
                <a:lnTo>
                  <a:pt x="1459" y="129"/>
                </a:lnTo>
                <a:lnTo>
                  <a:pt x="1544" y="981"/>
                </a:lnTo>
                <a:lnTo>
                  <a:pt x="1544" y="983"/>
                </a:lnTo>
                <a:lnTo>
                  <a:pt x="1546" y="981"/>
                </a:lnTo>
                <a:lnTo>
                  <a:pt x="1544" y="981"/>
                </a:lnTo>
                <a:lnTo>
                  <a:pt x="1459" y="129"/>
                </a:lnTo>
                <a:lnTo>
                  <a:pt x="40" y="461"/>
                </a:lnTo>
                <a:lnTo>
                  <a:pt x="40" y="463"/>
                </a:lnTo>
                <a:lnTo>
                  <a:pt x="42" y="459"/>
                </a:lnTo>
                <a:lnTo>
                  <a:pt x="40" y="461"/>
                </a:lnTo>
                <a:lnTo>
                  <a:pt x="1459" y="129"/>
                </a:lnTo>
                <a:lnTo>
                  <a:pt x="1609" y="369"/>
                </a:lnTo>
                <a:lnTo>
                  <a:pt x="1609" y="347"/>
                </a:lnTo>
                <a:lnTo>
                  <a:pt x="1609" y="349"/>
                </a:lnTo>
                <a:lnTo>
                  <a:pt x="1607" y="342"/>
                </a:lnTo>
                <a:lnTo>
                  <a:pt x="1605" y="336"/>
                </a:lnTo>
                <a:lnTo>
                  <a:pt x="1603" y="332"/>
                </a:lnTo>
                <a:lnTo>
                  <a:pt x="1601" y="332"/>
                </a:lnTo>
                <a:lnTo>
                  <a:pt x="1599" y="336"/>
                </a:lnTo>
                <a:lnTo>
                  <a:pt x="1601" y="353"/>
                </a:lnTo>
                <a:lnTo>
                  <a:pt x="1601" y="359"/>
                </a:lnTo>
                <a:lnTo>
                  <a:pt x="1601" y="346"/>
                </a:lnTo>
                <a:lnTo>
                  <a:pt x="1603" y="342"/>
                </a:lnTo>
                <a:lnTo>
                  <a:pt x="1605" y="347"/>
                </a:lnTo>
                <a:lnTo>
                  <a:pt x="1609" y="369"/>
                </a:lnTo>
                <a:lnTo>
                  <a:pt x="1459" y="129"/>
                </a:lnTo>
                <a:lnTo>
                  <a:pt x="1519" y="449"/>
                </a:lnTo>
                <a:lnTo>
                  <a:pt x="1517" y="407"/>
                </a:lnTo>
                <a:lnTo>
                  <a:pt x="1519" y="442"/>
                </a:lnTo>
                <a:lnTo>
                  <a:pt x="1519" y="449"/>
                </a:lnTo>
                <a:lnTo>
                  <a:pt x="1459" y="129"/>
                </a:lnTo>
                <a:lnTo>
                  <a:pt x="40" y="465"/>
                </a:lnTo>
                <a:lnTo>
                  <a:pt x="38" y="466"/>
                </a:lnTo>
                <a:lnTo>
                  <a:pt x="38" y="470"/>
                </a:lnTo>
                <a:lnTo>
                  <a:pt x="40" y="470"/>
                </a:lnTo>
                <a:lnTo>
                  <a:pt x="42" y="468"/>
                </a:lnTo>
                <a:lnTo>
                  <a:pt x="42" y="465"/>
                </a:lnTo>
                <a:lnTo>
                  <a:pt x="40" y="465"/>
                </a:lnTo>
                <a:lnTo>
                  <a:pt x="1459" y="129"/>
                </a:lnTo>
                <a:lnTo>
                  <a:pt x="1572" y="824"/>
                </a:lnTo>
                <a:lnTo>
                  <a:pt x="1570" y="818"/>
                </a:lnTo>
                <a:lnTo>
                  <a:pt x="1572" y="818"/>
                </a:lnTo>
                <a:lnTo>
                  <a:pt x="1574" y="818"/>
                </a:lnTo>
                <a:lnTo>
                  <a:pt x="1576" y="816"/>
                </a:lnTo>
                <a:lnTo>
                  <a:pt x="1574" y="814"/>
                </a:lnTo>
                <a:lnTo>
                  <a:pt x="1572" y="812"/>
                </a:lnTo>
                <a:lnTo>
                  <a:pt x="1570" y="812"/>
                </a:lnTo>
                <a:lnTo>
                  <a:pt x="1572" y="810"/>
                </a:lnTo>
                <a:lnTo>
                  <a:pt x="1576" y="802"/>
                </a:lnTo>
                <a:lnTo>
                  <a:pt x="1572" y="806"/>
                </a:lnTo>
                <a:lnTo>
                  <a:pt x="1569" y="810"/>
                </a:lnTo>
                <a:lnTo>
                  <a:pt x="1569" y="806"/>
                </a:lnTo>
                <a:lnTo>
                  <a:pt x="1569" y="802"/>
                </a:lnTo>
                <a:lnTo>
                  <a:pt x="1567" y="802"/>
                </a:lnTo>
                <a:lnTo>
                  <a:pt x="1567" y="806"/>
                </a:lnTo>
                <a:lnTo>
                  <a:pt x="1563" y="808"/>
                </a:lnTo>
                <a:lnTo>
                  <a:pt x="1565" y="810"/>
                </a:lnTo>
                <a:lnTo>
                  <a:pt x="1563" y="812"/>
                </a:lnTo>
                <a:lnTo>
                  <a:pt x="1559" y="814"/>
                </a:lnTo>
                <a:lnTo>
                  <a:pt x="1563" y="814"/>
                </a:lnTo>
                <a:lnTo>
                  <a:pt x="1563" y="816"/>
                </a:lnTo>
                <a:lnTo>
                  <a:pt x="1563" y="818"/>
                </a:lnTo>
                <a:lnTo>
                  <a:pt x="1563" y="820"/>
                </a:lnTo>
                <a:lnTo>
                  <a:pt x="1565" y="822"/>
                </a:lnTo>
                <a:lnTo>
                  <a:pt x="1567" y="822"/>
                </a:lnTo>
                <a:lnTo>
                  <a:pt x="1567" y="826"/>
                </a:lnTo>
                <a:lnTo>
                  <a:pt x="1569" y="826"/>
                </a:lnTo>
                <a:lnTo>
                  <a:pt x="1570" y="826"/>
                </a:lnTo>
                <a:lnTo>
                  <a:pt x="1572" y="826"/>
                </a:lnTo>
                <a:lnTo>
                  <a:pt x="1572" y="824"/>
                </a:lnTo>
                <a:lnTo>
                  <a:pt x="1459" y="129"/>
                </a:lnTo>
                <a:lnTo>
                  <a:pt x="1597" y="943"/>
                </a:lnTo>
                <a:lnTo>
                  <a:pt x="1592" y="943"/>
                </a:lnTo>
                <a:lnTo>
                  <a:pt x="1597" y="945"/>
                </a:lnTo>
                <a:lnTo>
                  <a:pt x="1597" y="943"/>
                </a:lnTo>
                <a:lnTo>
                  <a:pt x="1459" y="129"/>
                </a:lnTo>
                <a:lnTo>
                  <a:pt x="33" y="428"/>
                </a:lnTo>
                <a:lnTo>
                  <a:pt x="33" y="420"/>
                </a:lnTo>
                <a:lnTo>
                  <a:pt x="33" y="417"/>
                </a:lnTo>
                <a:lnTo>
                  <a:pt x="31" y="418"/>
                </a:lnTo>
                <a:lnTo>
                  <a:pt x="31" y="420"/>
                </a:lnTo>
                <a:lnTo>
                  <a:pt x="31" y="418"/>
                </a:lnTo>
                <a:lnTo>
                  <a:pt x="31" y="411"/>
                </a:lnTo>
                <a:lnTo>
                  <a:pt x="29" y="424"/>
                </a:lnTo>
                <a:lnTo>
                  <a:pt x="29" y="436"/>
                </a:lnTo>
                <a:lnTo>
                  <a:pt x="31" y="428"/>
                </a:lnTo>
                <a:lnTo>
                  <a:pt x="33" y="428"/>
                </a:lnTo>
                <a:lnTo>
                  <a:pt x="1459" y="129"/>
                </a:lnTo>
                <a:lnTo>
                  <a:pt x="1599" y="941"/>
                </a:lnTo>
                <a:lnTo>
                  <a:pt x="1597" y="943"/>
                </a:lnTo>
                <a:lnTo>
                  <a:pt x="1601" y="941"/>
                </a:lnTo>
                <a:lnTo>
                  <a:pt x="1599" y="941"/>
                </a:lnTo>
                <a:lnTo>
                  <a:pt x="1459" y="129"/>
                </a:lnTo>
                <a:lnTo>
                  <a:pt x="1559" y="793"/>
                </a:lnTo>
                <a:lnTo>
                  <a:pt x="1561" y="793"/>
                </a:lnTo>
                <a:lnTo>
                  <a:pt x="1561" y="795"/>
                </a:lnTo>
                <a:lnTo>
                  <a:pt x="1561" y="797"/>
                </a:lnTo>
                <a:lnTo>
                  <a:pt x="1563" y="799"/>
                </a:lnTo>
                <a:lnTo>
                  <a:pt x="1565" y="799"/>
                </a:lnTo>
                <a:lnTo>
                  <a:pt x="1565" y="797"/>
                </a:lnTo>
                <a:lnTo>
                  <a:pt x="1565" y="795"/>
                </a:lnTo>
                <a:lnTo>
                  <a:pt x="1565" y="793"/>
                </a:lnTo>
                <a:lnTo>
                  <a:pt x="1565" y="791"/>
                </a:lnTo>
                <a:lnTo>
                  <a:pt x="1567" y="789"/>
                </a:lnTo>
                <a:lnTo>
                  <a:pt x="1563" y="791"/>
                </a:lnTo>
                <a:lnTo>
                  <a:pt x="1563" y="789"/>
                </a:lnTo>
                <a:lnTo>
                  <a:pt x="1561" y="789"/>
                </a:lnTo>
                <a:lnTo>
                  <a:pt x="1561" y="791"/>
                </a:lnTo>
                <a:lnTo>
                  <a:pt x="1561" y="793"/>
                </a:lnTo>
                <a:lnTo>
                  <a:pt x="1559" y="793"/>
                </a:lnTo>
                <a:lnTo>
                  <a:pt x="1459" y="129"/>
                </a:lnTo>
                <a:lnTo>
                  <a:pt x="1567" y="849"/>
                </a:lnTo>
                <a:lnTo>
                  <a:pt x="1567" y="847"/>
                </a:lnTo>
                <a:lnTo>
                  <a:pt x="1565" y="849"/>
                </a:lnTo>
                <a:lnTo>
                  <a:pt x="1565" y="862"/>
                </a:lnTo>
                <a:lnTo>
                  <a:pt x="1561" y="889"/>
                </a:lnTo>
                <a:lnTo>
                  <a:pt x="1561" y="893"/>
                </a:lnTo>
                <a:lnTo>
                  <a:pt x="1563" y="891"/>
                </a:lnTo>
                <a:lnTo>
                  <a:pt x="1567" y="883"/>
                </a:lnTo>
                <a:lnTo>
                  <a:pt x="1569" y="881"/>
                </a:lnTo>
                <a:lnTo>
                  <a:pt x="1569" y="879"/>
                </a:lnTo>
                <a:lnTo>
                  <a:pt x="1567" y="872"/>
                </a:lnTo>
                <a:lnTo>
                  <a:pt x="1567" y="862"/>
                </a:lnTo>
                <a:lnTo>
                  <a:pt x="1567" y="849"/>
                </a:lnTo>
                <a:lnTo>
                  <a:pt x="1459" y="129"/>
                </a:lnTo>
                <a:lnTo>
                  <a:pt x="1547" y="1129"/>
                </a:lnTo>
                <a:lnTo>
                  <a:pt x="1547" y="1131"/>
                </a:lnTo>
                <a:lnTo>
                  <a:pt x="1549" y="1129"/>
                </a:lnTo>
                <a:lnTo>
                  <a:pt x="1547" y="1129"/>
                </a:lnTo>
                <a:lnTo>
                  <a:pt x="1459" y="129"/>
                </a:lnTo>
                <a:lnTo>
                  <a:pt x="11" y="461"/>
                </a:lnTo>
                <a:lnTo>
                  <a:pt x="13" y="445"/>
                </a:lnTo>
                <a:lnTo>
                  <a:pt x="10" y="461"/>
                </a:lnTo>
                <a:lnTo>
                  <a:pt x="10" y="470"/>
                </a:lnTo>
                <a:lnTo>
                  <a:pt x="11" y="470"/>
                </a:lnTo>
                <a:lnTo>
                  <a:pt x="11" y="461"/>
                </a:lnTo>
                <a:lnTo>
                  <a:pt x="1459" y="129"/>
                </a:lnTo>
                <a:lnTo>
                  <a:pt x="2" y="626"/>
                </a:lnTo>
                <a:lnTo>
                  <a:pt x="0" y="618"/>
                </a:lnTo>
                <a:lnTo>
                  <a:pt x="0" y="628"/>
                </a:lnTo>
                <a:lnTo>
                  <a:pt x="2" y="628"/>
                </a:lnTo>
                <a:lnTo>
                  <a:pt x="2" y="626"/>
                </a:lnTo>
                <a:lnTo>
                  <a:pt x="1459" y="129"/>
                </a:lnTo>
                <a:lnTo>
                  <a:pt x="1572" y="862"/>
                </a:lnTo>
                <a:lnTo>
                  <a:pt x="1574" y="862"/>
                </a:lnTo>
                <a:lnTo>
                  <a:pt x="1576" y="862"/>
                </a:lnTo>
                <a:lnTo>
                  <a:pt x="1578" y="858"/>
                </a:lnTo>
                <a:lnTo>
                  <a:pt x="1574" y="850"/>
                </a:lnTo>
                <a:lnTo>
                  <a:pt x="1572" y="850"/>
                </a:lnTo>
                <a:lnTo>
                  <a:pt x="1572" y="852"/>
                </a:lnTo>
                <a:lnTo>
                  <a:pt x="1570" y="856"/>
                </a:lnTo>
                <a:lnTo>
                  <a:pt x="1570" y="862"/>
                </a:lnTo>
                <a:lnTo>
                  <a:pt x="1572" y="862"/>
                </a:lnTo>
                <a:lnTo>
                  <a:pt x="1459" y="129"/>
                </a:lnTo>
                <a:lnTo>
                  <a:pt x="1570" y="693"/>
                </a:lnTo>
                <a:lnTo>
                  <a:pt x="1570" y="691"/>
                </a:lnTo>
                <a:lnTo>
                  <a:pt x="1569" y="691"/>
                </a:lnTo>
                <a:lnTo>
                  <a:pt x="1567" y="699"/>
                </a:lnTo>
                <a:lnTo>
                  <a:pt x="1569" y="701"/>
                </a:lnTo>
                <a:lnTo>
                  <a:pt x="1572" y="705"/>
                </a:lnTo>
                <a:lnTo>
                  <a:pt x="1572" y="703"/>
                </a:lnTo>
                <a:lnTo>
                  <a:pt x="1570" y="699"/>
                </a:lnTo>
                <a:lnTo>
                  <a:pt x="1569" y="695"/>
                </a:lnTo>
                <a:lnTo>
                  <a:pt x="1570" y="693"/>
                </a:lnTo>
                <a:lnTo>
                  <a:pt x="1459" y="129"/>
                </a:lnTo>
                <a:lnTo>
                  <a:pt x="1565" y="1137"/>
                </a:lnTo>
                <a:lnTo>
                  <a:pt x="1567" y="1133"/>
                </a:lnTo>
                <a:lnTo>
                  <a:pt x="1565" y="1135"/>
                </a:lnTo>
                <a:lnTo>
                  <a:pt x="1565" y="1137"/>
                </a:lnTo>
                <a:lnTo>
                  <a:pt x="1459" y="129"/>
                </a:lnTo>
                <a:close/>
              </a:path>
            </a:pathLst>
          </a:custGeom>
          <a:solidFill>
            <a:schemeClr val="bg2">
              <a:tint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>
              <a:effectLst>
                <a:outerShdw blurRad="50800" dist="508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タイトル プレースホルダ 2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00174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/>
              <a:t>マスタ テキストの書式設定</a:t>
            </a:r>
          </a:p>
          <a:p>
            <a:pPr lvl="1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2 </a:t>
            </a:r>
            <a:r>
              <a:rPr kumimoji="0" lang="ja-JP" altLang="en-US"/>
              <a:t>レベル</a:t>
            </a:r>
          </a:p>
          <a:p>
            <a:pPr lvl="2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3 </a:t>
            </a:r>
            <a:r>
              <a:rPr kumimoji="0" lang="ja-JP" altLang="en-US"/>
              <a:t>レベル</a:t>
            </a:r>
          </a:p>
          <a:p>
            <a:pPr lvl="3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4 </a:t>
            </a:r>
            <a:r>
              <a:rPr kumimoji="0" lang="ja-JP" altLang="en-US"/>
              <a:t>レベル</a:t>
            </a:r>
          </a:p>
          <a:p>
            <a:pPr lvl="4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5 </a:t>
            </a:r>
            <a:r>
              <a:rPr kumimoji="0" lang="ja-JP" altLang="en-US"/>
              <a:t>レベル</a:t>
            </a:r>
            <a:endParaRPr kumimoji="0" lang="en-US"/>
          </a:p>
        </p:txBody>
      </p:sp>
      <p:sp>
        <p:nvSpPr>
          <p:cNvPr id="17" name="日付プレースホルダ 1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2022/9/14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2022</a:t>
            </a:r>
            <a:r>
              <a:rPr kumimoji="1" lang="ja-JP" altLang="en-US"/>
              <a:t>年</a:t>
            </a:r>
            <a:r>
              <a:rPr kumimoji="1" lang="en-US" altLang="ja-JP" dirty="0"/>
              <a:t>A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1" sz="4400" baseline="0">
          <a:gradFill flip="none" rotWithShape="1">
            <a:gsLst>
              <a:gs pos="60000">
                <a:schemeClr val="tx2"/>
              </a:gs>
              <a:gs pos="100000">
                <a:schemeClr val="tx2">
                  <a:tint val="20000"/>
                </a:schemeClr>
              </a:gs>
            </a:gsLst>
            <a:lin ang="5400000" scaled="1"/>
            <a:tileRect/>
          </a:gradFill>
          <a:effectLst>
            <a:outerShdw blurRad="127000" algn="tl" rotWithShape="0">
              <a:schemeClr val="bg1">
                <a:alpha val="9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u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>
            <a:tint val="75000"/>
          </a:schemeClr>
        </a:buClr>
        <a:buSzPct val="55000"/>
        <a:buFont typeface="Wingdings"/>
        <a:buChar char="u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SzPct val="55000"/>
        <a:buFont typeface="Wingdings"/>
        <a:buChar char="u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50000"/>
        <a:buFont typeface="Wingdings"/>
        <a:buChar char="u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5">
            <a:shade val="75000"/>
          </a:schemeClr>
        </a:buClr>
        <a:buSzPct val="45000"/>
        <a:buFont typeface="Wingdings"/>
        <a:buChar char="u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6">
            <a:shade val="75000"/>
          </a:schemeClr>
        </a:buClr>
        <a:buSzPct val="60000"/>
        <a:buFont typeface="Wingdings"/>
        <a:buChar char="u"/>
        <a:defRPr kumimoji="1" sz="20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"/>
        <a:buChar char="u"/>
        <a:defRPr kumimoji="1" sz="20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tx2">
            <a:tint val="50000"/>
          </a:schemeClr>
        </a:buClr>
        <a:buSzPct val="50000"/>
        <a:buFont typeface="Wingdings"/>
        <a:buChar char="u"/>
        <a:defRPr kumimoji="1" sz="20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4"/>
        </a:buClr>
        <a:buSzPct val="50000"/>
        <a:buFont typeface="Wingdings"/>
        <a:buChar char="u"/>
        <a:defRPr kumimoji="1" sz="20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oc/#google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2" Type="http://schemas.openxmlformats.org/officeDocument/2006/relationships/hyperlink" Target="https://utas.adm.u-tokyo.ac.j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utacm.adm.u-tokyo.ac.jp/webmtn/LoginServl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elecon.adm.u-tokyo.ac.j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oc/#google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43B218-30E9-9871-C190-C0E20B4EA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20" y="2500306"/>
            <a:ext cx="6950576" cy="1512888"/>
          </a:xfrm>
        </p:spPr>
        <p:txBody>
          <a:bodyPr/>
          <a:lstStyle/>
          <a:p>
            <a:r>
              <a:rPr lang="ja-JP" altLang="en-US"/>
              <a:t>授業における情報システム利用の基礎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58F9EA-736F-0C15-3F86-3A45B19F3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情報基盤センター 柴山悦哉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F94141-1650-D1B5-8C8F-B5698BFB8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28DCA3-62D0-E173-D62F-BC28B5B2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01C52C-E4E4-595F-4012-9AD82A95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68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9598AA-F5CB-7837-AF9B-BC0BE72C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正式には</a:t>
            </a:r>
            <a:r>
              <a:rPr lang="en-US" altLang="ja-JP" dirty="0"/>
              <a:t> </a:t>
            </a:r>
            <a:r>
              <a:rPr lang="ja-JP" altLang="en-US" u="sng">
                <a:solidFill>
                  <a:srgbClr val="00B050"/>
                </a:solidFill>
              </a:rPr>
              <a:t>数字</a:t>
            </a:r>
            <a:r>
              <a:rPr lang="en-US" altLang="ja-JP" u="sng" dirty="0">
                <a:solidFill>
                  <a:srgbClr val="00B050"/>
                </a:solidFill>
              </a:rPr>
              <a:t>10</a:t>
            </a:r>
            <a:r>
              <a:rPr lang="ja-JP" altLang="en-US" u="sng">
                <a:solidFill>
                  <a:srgbClr val="00B050"/>
                </a:solidFill>
              </a:rPr>
              <a:t>桁</a:t>
            </a:r>
            <a:r>
              <a:rPr lang="en-US" altLang="ja-JP" u="sng" dirty="0">
                <a:solidFill>
                  <a:srgbClr val="00B050"/>
                </a:solidFill>
              </a:rPr>
              <a:t>@</a:t>
            </a:r>
            <a:r>
              <a:rPr lang="en-US" altLang="ja-JP" u="sng" dirty="0" err="1">
                <a:solidFill>
                  <a:srgbClr val="00B050"/>
                </a:solidFill>
              </a:rPr>
              <a:t>utac.u-tokyo.ac.jp</a:t>
            </a:r>
            <a:endParaRPr lang="en-US" altLang="ja-JP" u="sng" dirty="0">
              <a:solidFill>
                <a:srgbClr val="00B050"/>
              </a:solidFill>
            </a:endParaRPr>
          </a:p>
          <a:p>
            <a:pPr lvl="1"/>
            <a:r>
              <a:rPr lang="ja-JP" altLang="en-US"/>
              <a:t>学内では数字</a:t>
            </a:r>
            <a:r>
              <a:rPr lang="en-US" altLang="ja-JP" dirty="0"/>
              <a:t>10</a:t>
            </a:r>
            <a:r>
              <a:rPr lang="ja-JP" altLang="en-US"/>
              <a:t>桁でユーザを一意に識別できます</a:t>
            </a:r>
            <a:endParaRPr lang="en-US" altLang="ja-JP" dirty="0"/>
          </a:p>
          <a:p>
            <a:pPr lvl="1"/>
            <a:r>
              <a:rPr lang="ja-JP" altLang="en-US"/>
              <a:t>しかし，全世界を対象とした</a:t>
            </a:r>
            <a:r>
              <a:rPr lang="en-US" altLang="ja-JP" dirty="0"/>
              <a:t> Microsoft </a:t>
            </a:r>
            <a:r>
              <a:rPr lang="ja-JP" altLang="en-US"/>
              <a:t>や</a:t>
            </a:r>
            <a:r>
              <a:rPr lang="en-US" altLang="ja-JP" dirty="0"/>
              <a:t> Zoom </a:t>
            </a:r>
            <a:r>
              <a:rPr lang="ja-JP" altLang="en-US"/>
              <a:t>のサービスを使うときには，数字</a:t>
            </a:r>
            <a:r>
              <a:rPr lang="en-US" altLang="ja-JP" dirty="0"/>
              <a:t>10</a:t>
            </a:r>
            <a:r>
              <a:rPr lang="ja-JP" altLang="en-US"/>
              <a:t>桁だけでは不十分です</a:t>
            </a:r>
            <a:r>
              <a:rPr lang="en-US" altLang="ja-JP" dirty="0"/>
              <a:t> 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F7A4EF-3C4B-A00D-12A1-F163547C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7F28B0-488B-D252-91E5-C62B3D2C2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B14584-DF81-7EF8-0828-0EF99BBF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49DD9E-81F7-BE12-554F-4CAD4059064B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6D297DEA-50D9-4F52-D5C4-BAA0A227DA1A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5F52A889-D824-5F49-D122-B8947D4ABABB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554BAF2A-C611-402A-245B-D9E3CC01154B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7BE82AFB-5EC0-6C4A-8447-ED84CC7F5DC3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DC2C9067-F5C0-097F-920E-5A1B2EF60F50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5358C78D-29F2-535A-E401-5FC6E7914099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47C9EA1E-3FDF-38CD-3A88-F14CD8F47A45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E304B33C-E4E9-06D2-0BBA-1DF67EFB9ABA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E8D47EA8-3FFE-B147-2B6D-E93975FE0249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36126FDD-55E7-918D-F084-6601AB279923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08B26C3D-2DCC-1E7A-5D24-4C8EA34473F2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418C4FAF-6D02-8D83-CFE4-3CBB4519C9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163F9762-687E-99DD-A18C-58666A6BFBF4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746AE143-7361-87A6-2327-2578132D5B60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5B5A1219-23D3-17D0-5EFE-CC67A78C9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8FCC46A1-B604-E84F-5F11-3F2ABE89B88A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91E5A812-D1A3-7B2A-469E-2DF455C68739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065DEC87-590B-2CA0-953A-61263DFF57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C88A5E3-2CC9-4708-EA04-7405D0B5E10D}"/>
              </a:ext>
            </a:extLst>
          </p:cNvPr>
          <p:cNvSpPr/>
          <p:nvPr/>
        </p:nvSpPr>
        <p:spPr>
          <a:xfrm>
            <a:off x="6590402" y="533556"/>
            <a:ext cx="2498878" cy="136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42F7BC1-1A0A-EBE3-5C81-827299E5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ユーザ名について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4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1C2AFA-7C06-37B2-2E7B-47DFF7E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ユーザ名の罠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CB2F39-82C1-56ED-9779-E0F5A116D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場所によって，指定すべきユーザ名が違います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711F66-69DE-A188-39ED-95091016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0436BE-9981-D69B-258E-274FCB72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1CD34D-3FD7-DEDE-3C47-C1FF2E21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E959700E-03B6-ABFD-162B-31A9C71C4CBB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AEE67D7F-0295-C488-BC84-9179F7FD481A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7B6F1D74-66E7-B132-2F6D-082321445391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A6E9C566-1349-3527-30B3-CEB7887A5F7C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04341109-A655-BC77-E197-5B88CE8AEB67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675A6BA2-E673-83FF-8D8C-79EFB415FA4F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2C604009-D01D-A6F2-7473-5F9BCA39D79E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F1CF3552-F2B0-7921-563E-51E01EA80D0A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1B4C0898-380D-4F1C-AC20-6D4CCA304CD6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4004961D-44E8-AA8E-94D8-0620B02F2CB5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E65F52EC-E0F8-24A4-F4B2-BE282716DC34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43954BA4-2ADD-A8D2-ECCA-7E65789F47A1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150AA24A-0C8E-1B59-9D1A-B7E564A09D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FDC8E2B2-AA44-A67C-1FD4-1C09B23D436A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A7D1DD64-D5FC-537B-29F7-03374BC1283A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CBA0EE7D-235B-2BCB-FA4B-1DC18DD2B3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7B7D2613-B24E-C1CB-B505-802E755492D3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35678F82-ECEE-B9F7-7BB0-DEF2C7F3ED4B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C379238B-D749-38CE-9C1B-0040D2013E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A19756-EFC5-F1D4-5F8A-BA607C40B579}"/>
              </a:ext>
            </a:extLst>
          </p:cNvPr>
          <p:cNvSpPr/>
          <p:nvPr/>
        </p:nvSpPr>
        <p:spPr>
          <a:xfrm>
            <a:off x="6590402" y="533556"/>
            <a:ext cx="2498878" cy="136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BDEB4484-1C2C-BCC3-67FA-C5CA5BE07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3635261"/>
            <a:ext cx="4282803" cy="260205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EA7B83D-FA68-2206-7A2C-02BDB4E9E317}"/>
              </a:ext>
            </a:extLst>
          </p:cNvPr>
          <p:cNvSpPr/>
          <p:nvPr/>
        </p:nvSpPr>
        <p:spPr>
          <a:xfrm>
            <a:off x="7596335" y="4547579"/>
            <a:ext cx="1077343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017D3F7F-FAC4-C7E7-E217-00B747642340}"/>
              </a:ext>
            </a:extLst>
          </p:cNvPr>
          <p:cNvSpPr/>
          <p:nvPr/>
        </p:nvSpPr>
        <p:spPr>
          <a:xfrm>
            <a:off x="6635887" y="2132856"/>
            <a:ext cx="1824545" cy="504056"/>
          </a:xfrm>
          <a:prstGeom prst="wedgeRoundRectCallout">
            <a:avLst>
              <a:gd name="adj1" fmla="val 44487"/>
              <a:gd name="adj2" fmla="val 4233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どちらでも可</a:t>
            </a:r>
            <a:endParaRPr lang="en-US" altLang="ja-JP" sz="2000" dirty="0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0D67105E-3BEE-C72C-5497-D2332BEAF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22" y="2906113"/>
            <a:ext cx="3472036" cy="3462228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1" name="角丸四角形吹き出し 30">
            <a:extLst>
              <a:ext uri="{FF2B5EF4-FFF2-40B4-BE49-F238E27FC236}">
                <a16:creationId xmlns:a16="http://schemas.microsoft.com/office/drawing/2014/main" id="{F551FA2A-B50C-1A45-3BB3-157638270009}"/>
              </a:ext>
            </a:extLst>
          </p:cNvPr>
          <p:cNvSpPr/>
          <p:nvPr/>
        </p:nvSpPr>
        <p:spPr>
          <a:xfrm>
            <a:off x="997408" y="2036209"/>
            <a:ext cx="2038164" cy="697349"/>
          </a:xfrm>
          <a:prstGeom prst="wedgeRoundRectCallout">
            <a:avLst>
              <a:gd name="adj1" fmla="val 44022"/>
              <a:gd name="adj2" fmla="val 2636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数字</a:t>
            </a:r>
            <a:r>
              <a:rPr lang="en-US" altLang="ja-JP" sz="2000" dirty="0"/>
              <a:t>10</a:t>
            </a:r>
            <a:r>
              <a:rPr lang="ja-JP" altLang="en-US" sz="2000"/>
              <a:t>桁のみ受け付ける</a:t>
            </a:r>
            <a:endParaRPr lang="en-US" altLang="ja-JP" sz="2000" dirty="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9E17411-D866-1AB1-F2E3-E25889B6EA77}"/>
              </a:ext>
            </a:extLst>
          </p:cNvPr>
          <p:cNvSpPr/>
          <p:nvPr/>
        </p:nvSpPr>
        <p:spPr>
          <a:xfrm>
            <a:off x="1034631" y="4232554"/>
            <a:ext cx="2133599" cy="204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C567DE96-EB73-4B81-272A-EA1CD342C2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5758" y="1928104"/>
            <a:ext cx="2977432" cy="226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71752DF-67B5-A980-4795-8A213F30CAB9}"/>
              </a:ext>
            </a:extLst>
          </p:cNvPr>
          <p:cNvSpPr/>
          <p:nvPr/>
        </p:nvSpPr>
        <p:spPr>
          <a:xfrm>
            <a:off x="3635896" y="2924944"/>
            <a:ext cx="251707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>
            <a:extLst>
              <a:ext uri="{FF2B5EF4-FFF2-40B4-BE49-F238E27FC236}">
                <a16:creationId xmlns:a16="http://schemas.microsoft.com/office/drawing/2014/main" id="{2D11D258-0F69-28BA-BB50-D95D83D9B4F0}"/>
              </a:ext>
            </a:extLst>
          </p:cNvPr>
          <p:cNvSpPr/>
          <p:nvPr/>
        </p:nvSpPr>
        <p:spPr>
          <a:xfrm>
            <a:off x="3035572" y="5328461"/>
            <a:ext cx="3517628" cy="852974"/>
          </a:xfrm>
          <a:prstGeom prst="wedgeRoundRectCallout">
            <a:avLst>
              <a:gd name="adj1" fmla="val -21783"/>
              <a:gd name="adj2" fmla="val -304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数字</a:t>
            </a:r>
            <a:r>
              <a:rPr lang="en-US" altLang="ja-JP" sz="2000" dirty="0"/>
              <a:t>10</a:t>
            </a:r>
            <a:r>
              <a:rPr lang="ja-JP" altLang="en-US" sz="2000"/>
              <a:t>桁</a:t>
            </a:r>
            <a:r>
              <a:rPr lang="en-US" altLang="ja-JP" sz="2000" dirty="0"/>
              <a:t>@utac.u-tokyo.ac.jp</a:t>
            </a:r>
          </a:p>
          <a:p>
            <a:pPr algn="ctr"/>
            <a:r>
              <a:rPr lang="ja-JP" altLang="en-US" sz="2000"/>
              <a:t>のみ受け付ける</a:t>
            </a:r>
            <a:endParaRPr lang="en-US" altLang="ja-JP" sz="20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6E28739-3747-7B71-5ED8-C06C5087392B}"/>
              </a:ext>
            </a:extLst>
          </p:cNvPr>
          <p:cNvSpPr/>
          <p:nvPr/>
        </p:nvSpPr>
        <p:spPr>
          <a:xfrm>
            <a:off x="323528" y="398299"/>
            <a:ext cx="928539" cy="101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0"/>
              <a:t>🙇‍♂️</a:t>
            </a:r>
          </a:p>
        </p:txBody>
      </p:sp>
    </p:spTree>
    <p:extLst>
      <p:ext uri="{BB962C8B-B14F-4D97-AF65-F5344CB8AC3E}">
        <p14:creationId xmlns:p14="http://schemas.microsoft.com/office/powerpoint/2010/main" val="337562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0A11D7-B928-8B0A-EBAA-3AFB01561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ユーザ名を受け付けない場所もあります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462062-E7C1-06EB-FDB7-BB5F6B2C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AF69F-56DE-EB0F-D5D4-EA76B789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8304F6-0C60-3881-A46D-45EEE9CC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7" name="コンテンツ プレースホルダー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54ADE6D-BE7C-2690-17B4-C797254A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80" y="1921510"/>
            <a:ext cx="6012180" cy="443484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88921D43-7F6A-D0DF-30C2-93BD5CB5EC40}"/>
              </a:ext>
            </a:extLst>
          </p:cNvPr>
          <p:cNvSpPr/>
          <p:nvPr/>
        </p:nvSpPr>
        <p:spPr>
          <a:xfrm>
            <a:off x="107504" y="2348880"/>
            <a:ext cx="3910851" cy="697349"/>
          </a:xfrm>
          <a:prstGeom prst="wedgeRoundRectCallout">
            <a:avLst>
              <a:gd name="adj1" fmla="val 75739"/>
              <a:gd name="adj2" fmla="val 754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数字</a:t>
            </a:r>
            <a:r>
              <a:rPr lang="en-US" altLang="ja-JP" sz="2000" dirty="0"/>
              <a:t>10</a:t>
            </a:r>
            <a:r>
              <a:rPr lang="ja-JP" altLang="en-US" sz="2000"/>
              <a:t>桁</a:t>
            </a:r>
            <a:r>
              <a:rPr lang="en-US" altLang="ja-JP" sz="2000" dirty="0"/>
              <a:t>@utac.u-tokyo.</a:t>
            </a:r>
            <a:r>
              <a:rPr lang="en-US" altLang="ja-JP" sz="2000"/>
              <a:t>ac.jp</a:t>
            </a:r>
            <a:r>
              <a:rPr lang="en-US" altLang="ja-JP" sz="2000" dirty="0"/>
              <a:t> </a:t>
            </a:r>
            <a:r>
              <a:rPr lang="ja-JP" altLang="en-US" sz="2000"/>
              <a:t>も数字</a:t>
            </a:r>
            <a:r>
              <a:rPr lang="en-US" altLang="ja-JP" sz="2000" dirty="0"/>
              <a:t>10</a:t>
            </a:r>
            <a:r>
              <a:rPr lang="ja-JP" altLang="en-US" sz="2000"/>
              <a:t>桁も受け付けない</a:t>
            </a:r>
            <a:endParaRPr lang="en-US" altLang="ja-JP" sz="20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09DE85-B892-79F8-A485-6503A09DCA0E}"/>
              </a:ext>
            </a:extLst>
          </p:cNvPr>
          <p:cNvSpPr/>
          <p:nvPr/>
        </p:nvSpPr>
        <p:spPr>
          <a:xfrm>
            <a:off x="5032538" y="3026184"/>
            <a:ext cx="1987733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4B0C15-843F-B55B-3948-9403A034F102}"/>
              </a:ext>
            </a:extLst>
          </p:cNvPr>
          <p:cNvSpPr/>
          <p:nvPr/>
        </p:nvSpPr>
        <p:spPr>
          <a:xfrm>
            <a:off x="5148064" y="5321821"/>
            <a:ext cx="288032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AD43C9DC-4B07-870B-CFD2-319D645CD2C0}"/>
              </a:ext>
            </a:extLst>
          </p:cNvPr>
          <p:cNvSpPr/>
          <p:nvPr/>
        </p:nvSpPr>
        <p:spPr>
          <a:xfrm>
            <a:off x="251520" y="4293096"/>
            <a:ext cx="3910851" cy="1028726"/>
          </a:xfrm>
          <a:prstGeom prst="wedgeRoundRectCallout">
            <a:avLst>
              <a:gd name="adj1" fmla="val 74395"/>
              <a:gd name="adj2" fmla="val 662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ここを押して，次のページで</a:t>
            </a:r>
            <a:endParaRPr lang="en-US" altLang="ja-JP" sz="2000" dirty="0"/>
          </a:p>
          <a:p>
            <a:pPr algn="ctr"/>
            <a:r>
              <a:rPr lang="en-US" altLang="ja-JP" sz="2000" dirty="0"/>
              <a:t>u-</a:t>
            </a:r>
            <a:r>
              <a:rPr lang="en-US" altLang="ja-JP" sz="2000" dirty="0" err="1"/>
              <a:t>tokyo</a:t>
            </a:r>
            <a:r>
              <a:rPr lang="en-US" altLang="ja-JP" sz="2000" dirty="0"/>
              <a:t>-ac-</a:t>
            </a:r>
            <a:r>
              <a:rPr lang="en-US" altLang="ja-JP" sz="2000" dirty="0" err="1"/>
              <a:t>jp</a:t>
            </a:r>
            <a:r>
              <a:rPr lang="en-US" altLang="ja-JP" sz="2000" dirty="0"/>
              <a:t> </a:t>
            </a:r>
            <a:r>
              <a:rPr lang="ja-JP" altLang="en-US" sz="2000"/>
              <a:t>と入力すると</a:t>
            </a:r>
            <a:endParaRPr lang="en-US" altLang="ja-JP" sz="2000" dirty="0"/>
          </a:p>
          <a:p>
            <a:pPr algn="ctr"/>
            <a:r>
              <a:rPr lang="ja-JP" altLang="en-US" sz="2000"/>
              <a:t>何とかなる</a:t>
            </a:r>
            <a:endParaRPr lang="en-US" altLang="ja-JP" sz="2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403C8CE-E33B-77D2-7EB8-F1F8E5773840}"/>
              </a:ext>
            </a:extLst>
          </p:cNvPr>
          <p:cNvSpPr/>
          <p:nvPr/>
        </p:nvSpPr>
        <p:spPr>
          <a:xfrm>
            <a:off x="323528" y="398299"/>
            <a:ext cx="928539" cy="101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0"/>
              <a:t>🙇‍♂️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B814C34-D748-3202-2216-5D40BEB69746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14" name="矢印: 上 11">
              <a:extLst>
                <a:ext uri="{FF2B5EF4-FFF2-40B4-BE49-F238E27FC236}">
                  <a16:creationId xmlns:a16="http://schemas.microsoft.com/office/drawing/2014/main" id="{1F4C0943-D749-2A26-50C5-00699BB47D1A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5" name="矢印: 上 12">
              <a:extLst>
                <a:ext uri="{FF2B5EF4-FFF2-40B4-BE49-F238E27FC236}">
                  <a16:creationId xmlns:a16="http://schemas.microsoft.com/office/drawing/2014/main" id="{44F8B154-4C54-0EF1-48CB-7AD0C691B637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6" name="矢印: 上 13">
              <a:extLst>
                <a:ext uri="{FF2B5EF4-FFF2-40B4-BE49-F238E27FC236}">
                  <a16:creationId xmlns:a16="http://schemas.microsoft.com/office/drawing/2014/main" id="{48629900-2983-4329-518B-C8CA1EB1F261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7" name="矢印: 上 15">
              <a:extLst>
                <a:ext uri="{FF2B5EF4-FFF2-40B4-BE49-F238E27FC236}">
                  <a16:creationId xmlns:a16="http://schemas.microsoft.com/office/drawing/2014/main" id="{5A3CFF12-0D8A-61DC-A8A5-8964F78AEF5E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8" name="矢印: 上 34">
              <a:extLst>
                <a:ext uri="{FF2B5EF4-FFF2-40B4-BE49-F238E27FC236}">
                  <a16:creationId xmlns:a16="http://schemas.microsoft.com/office/drawing/2014/main" id="{EE2E3342-AA8D-1F4D-101A-A3AAB24CDDB4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9" name="正方形/長方形 4">
              <a:extLst>
                <a:ext uri="{FF2B5EF4-FFF2-40B4-BE49-F238E27FC236}">
                  <a16:creationId xmlns:a16="http://schemas.microsoft.com/office/drawing/2014/main" id="{F360F5CE-43D3-61D9-6ABA-6B6132447EA7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3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37CFE4F-636B-51B6-6E3B-8EA44B54E560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21" name="正方形/長方形 9">
                <a:extLst>
                  <a:ext uri="{FF2B5EF4-FFF2-40B4-BE49-F238E27FC236}">
                    <a16:creationId xmlns:a16="http://schemas.microsoft.com/office/drawing/2014/main" id="{EFEE83B8-462A-EFC4-E5CA-99CA13DCB38A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" name="正方形/長方形 8">
                <a:extLst>
                  <a:ext uri="{FF2B5EF4-FFF2-40B4-BE49-F238E27FC236}">
                    <a16:creationId xmlns:a16="http://schemas.microsoft.com/office/drawing/2014/main" id="{ABA5A148-73E8-4D67-5D98-0C0B937B8C84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5584CEAD-869A-4B37-2B44-07688C256BB4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30" name="正方形/長方形 5">
                  <a:extLst>
                    <a:ext uri="{FF2B5EF4-FFF2-40B4-BE49-F238E27FC236}">
                      <a16:creationId xmlns:a16="http://schemas.microsoft.com/office/drawing/2014/main" id="{5273A511-E258-D7EF-A17B-F7AB2CF5EDF2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31" name="Picture 2">
                  <a:extLst>
                    <a:ext uri="{FF2B5EF4-FFF2-40B4-BE49-F238E27FC236}">
                      <a16:creationId xmlns:a16="http://schemas.microsoft.com/office/drawing/2014/main" id="{6D1AEA19-8116-55F8-7664-3F1575D06E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9627B5F1-929F-4544-4952-A792EA54F0D9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8" name="正方形/長方形 6">
                  <a:extLst>
                    <a:ext uri="{FF2B5EF4-FFF2-40B4-BE49-F238E27FC236}">
                      <a16:creationId xmlns:a16="http://schemas.microsoft.com/office/drawing/2014/main" id="{F12C0EC4-AB13-A2DC-51DF-660378471452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9" name="Picture 4" descr="ITC Learning Management System">
                  <a:extLst>
                    <a:ext uri="{FF2B5EF4-FFF2-40B4-BE49-F238E27FC236}">
                      <a16:creationId xmlns:a16="http://schemas.microsoft.com/office/drawing/2014/main" id="{99D15A0F-B1B7-8742-5C6C-C7A0AE16DB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F9A5B5E-1FEF-38A2-DB6D-7325679A479B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6" name="正方形/長方形 36">
                  <a:extLst>
                    <a:ext uri="{FF2B5EF4-FFF2-40B4-BE49-F238E27FC236}">
                      <a16:creationId xmlns:a16="http://schemas.microsoft.com/office/drawing/2014/main" id="{6C5A731D-0A15-1134-2E09-821C1B2374B6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7" name="Picture 6" descr="Zoomのロゴ">
                  <a:extLst>
                    <a:ext uri="{FF2B5EF4-FFF2-40B4-BE49-F238E27FC236}">
                      <a16:creationId xmlns:a16="http://schemas.microsoft.com/office/drawing/2014/main" id="{6BB894FB-A4B8-21B8-6193-9CCDCBA613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A44FF48-13E6-1263-B6E9-39140676B3E8}"/>
              </a:ext>
            </a:extLst>
          </p:cNvPr>
          <p:cNvSpPr/>
          <p:nvPr/>
        </p:nvSpPr>
        <p:spPr>
          <a:xfrm>
            <a:off x="6590402" y="533556"/>
            <a:ext cx="2498878" cy="136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0568407-B723-7AEC-99D3-21A4CFB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ユーザ名のさらなる罠</a:t>
            </a:r>
          </a:p>
        </p:txBody>
      </p:sp>
    </p:spTree>
    <p:extLst>
      <p:ext uri="{BB962C8B-B14F-4D97-AF65-F5344CB8AC3E}">
        <p14:creationId xmlns:p14="http://schemas.microsoft.com/office/powerpoint/2010/main" val="209671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4C6216-3CB1-EDA8-B669-5C6C71A0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非常勤講師の</a:t>
            </a:r>
            <a:r>
              <a:rPr lang="en-US" altLang="ja-JP" dirty="0"/>
              <a:t> </a:t>
            </a:r>
            <a:r>
              <a:rPr lang="en-US" altLang="ja-JP" dirty="0" err="1"/>
              <a:t>UTokyo</a:t>
            </a:r>
            <a:r>
              <a:rPr lang="en-US" altLang="ja-JP" dirty="0"/>
              <a:t> Account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C1E098-A43E-0F30-B642-B0B3167DF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/>
              <a:t>常勤・非常勤を問わず、</a:t>
            </a:r>
            <a:r>
              <a:rPr lang="ja-JP" altLang="en-US" u="sng">
                <a:solidFill>
                  <a:srgbClr val="00B050"/>
                </a:solidFill>
              </a:rPr>
              <a:t>授業に必要ならば割り当てるのが基本</a:t>
            </a:r>
            <a:r>
              <a:rPr lang="ja-JP" altLang="en-US"/>
              <a:t>です</a:t>
            </a:r>
            <a:endParaRPr lang="en-US" altLang="ja-JP" dirty="0"/>
          </a:p>
          <a:p>
            <a:r>
              <a:rPr lang="ja-JP" altLang="en-US" u="sng">
                <a:solidFill>
                  <a:srgbClr val="00B050"/>
                </a:solidFill>
              </a:rPr>
              <a:t>非常勤講師（又はアレンジご担当）の先生方</a:t>
            </a:r>
            <a:r>
              <a:rPr lang="ja-JP" altLang="en-US"/>
              <a:t>：必要なのに割り当てられていないなら、事務へご連絡ください</a:t>
            </a:r>
            <a:endParaRPr lang="en-US" altLang="ja-JP" dirty="0"/>
          </a:p>
          <a:p>
            <a:pPr lvl="1"/>
            <a:r>
              <a:rPr lang="ja-JP" altLang="en-US"/>
              <a:t>必要な例：シラバス登録、成績登録、</a:t>
            </a:r>
            <a:r>
              <a:rPr lang="en-US" altLang="ja-JP" dirty="0"/>
              <a:t>LMS</a:t>
            </a:r>
            <a:r>
              <a:rPr lang="ja-JP" altLang="en-US"/>
              <a:t>で課題を出す、</a:t>
            </a:r>
            <a:r>
              <a:rPr lang="en-US" altLang="ja-JP" dirty="0"/>
              <a:t>Zoom</a:t>
            </a:r>
            <a:r>
              <a:rPr lang="ja-JP" altLang="en-US"/>
              <a:t>で授業をホストする、</a:t>
            </a:r>
            <a:r>
              <a:rPr lang="en-US" altLang="ja-JP" dirty="0"/>
              <a:t>etc.</a:t>
            </a:r>
          </a:p>
          <a:p>
            <a:pPr lvl="1"/>
            <a:r>
              <a:rPr lang="ja-JP" altLang="en-US"/>
              <a:t>不要な例：ホストの先生に招かれてゲスト講演をする（だけ）</a:t>
            </a:r>
            <a:endParaRPr lang="en-US" altLang="ja-JP" dirty="0"/>
          </a:p>
          <a:p>
            <a:r>
              <a:rPr lang="ja-JP" altLang="en-US" u="sng">
                <a:solidFill>
                  <a:srgbClr val="00B050"/>
                </a:solidFill>
              </a:rPr>
              <a:t>部局事務のみなさま</a:t>
            </a:r>
            <a:r>
              <a:rPr lang="ja-JP" altLang="en-US"/>
              <a:t>：必要な先生には割り当てるようお願いします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5D6C38-E819-8C0C-ABC3-2B768645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102E23-F073-41C3-AD85-AB753FD0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79FA72-BEB0-7F9D-1C61-4EF073DD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3E62A54-A609-A584-2007-DB52B337C2DD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9914FB71-42E6-5CAA-F074-F35FEDFD5298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D2F1EE1D-FA88-B461-FB59-22E9E595FC9F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3F5D4980-594E-3E63-A9E5-C76000D8C558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D645F267-62E3-AE57-6789-FD55BE6F14EB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54E36312-052E-01CE-D311-CD59D67275EA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C32F74BC-AEAC-9305-0128-4D67E7B8F514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B08B2420-4A76-BC9A-B06B-E076190D562D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D8F016EE-C976-12E6-4594-7446A1C84C09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E75B8A60-942D-030F-81FE-B67657824CDD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8F1B679D-E357-5FCB-DC4E-5C7489C65BBB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F7EB2412-80BB-B084-61C2-55FC56B42A3D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6C27E900-26FE-C865-B070-043F8DC46B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5E0B7DBF-4151-576F-6C6A-210422BB8757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CB961381-01BB-6E3E-661F-A0780E408C7B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3E1DC2B3-5FB2-0A51-2A2D-F59C27747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F4799F35-09D7-30A3-4657-160806917DDA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C127574E-EA5C-D5DB-D4A6-3C868C7150F2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BAFD739B-031F-CC7A-B23E-543ED0FDE8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5510182-91DD-A4C8-A1EE-7621584F5631}"/>
              </a:ext>
            </a:extLst>
          </p:cNvPr>
          <p:cNvSpPr/>
          <p:nvPr/>
        </p:nvSpPr>
        <p:spPr>
          <a:xfrm>
            <a:off x="6590402" y="533556"/>
            <a:ext cx="2498878" cy="136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404918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C7F418-7E3B-C786-2B0E-E72D0A6F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UTAS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6186B7-3801-CE84-1D56-85867DF0D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東大の学務に関する</a:t>
            </a:r>
            <a:r>
              <a:rPr lang="ja-JP" altLang="en-US" u="sng">
                <a:solidFill>
                  <a:srgbClr val="00B050"/>
                </a:solidFill>
              </a:rPr>
              <a:t>公式情報を扱う学務システム</a:t>
            </a:r>
            <a:r>
              <a:rPr lang="ja-JP" altLang="en-US"/>
              <a:t>です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E69CB4-C663-1431-6309-A4F9A35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3638C7-F0D5-E898-2520-173D1572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4F56B6-D5A2-FA25-2CAB-EB878A71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2E51A96-F450-6136-4883-8DB634F1887B}"/>
              </a:ext>
            </a:extLst>
          </p:cNvPr>
          <p:cNvGrpSpPr/>
          <p:nvPr/>
        </p:nvGrpSpPr>
        <p:grpSpPr>
          <a:xfrm>
            <a:off x="469291" y="3152625"/>
            <a:ext cx="8339091" cy="2148583"/>
            <a:chOff x="469291" y="4088729"/>
            <a:chExt cx="8339091" cy="2148583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DF2E2F74-F789-6DB0-F022-9F18A5037903}"/>
                </a:ext>
              </a:extLst>
            </p:cNvPr>
            <p:cNvGrpSpPr/>
            <p:nvPr/>
          </p:nvGrpSpPr>
          <p:grpSpPr>
            <a:xfrm>
              <a:off x="1006809" y="5573119"/>
              <a:ext cx="7313147" cy="223445"/>
              <a:chOff x="1006809" y="5590024"/>
              <a:chExt cx="7313147" cy="223445"/>
            </a:xfrm>
          </p:grpSpPr>
          <p:sp>
            <p:nvSpPr>
              <p:cNvPr id="26" name="矢印: 上 11">
                <a:extLst>
                  <a:ext uri="{FF2B5EF4-FFF2-40B4-BE49-F238E27FC236}">
                    <a16:creationId xmlns:a16="http://schemas.microsoft.com/office/drawing/2014/main" id="{013DC13C-3DCD-A07E-F3A8-7B30C8E762C9}"/>
                  </a:ext>
                </a:extLst>
              </p:cNvPr>
              <p:cNvSpPr/>
              <p:nvPr/>
            </p:nvSpPr>
            <p:spPr>
              <a:xfrm>
                <a:off x="1006809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27" name="矢印: 上 12">
                <a:extLst>
                  <a:ext uri="{FF2B5EF4-FFF2-40B4-BE49-F238E27FC236}">
                    <a16:creationId xmlns:a16="http://schemas.microsoft.com/office/drawing/2014/main" id="{239E5EFA-F84B-A30B-683B-D1CA9F3CC4A8}"/>
                  </a:ext>
                </a:extLst>
              </p:cNvPr>
              <p:cNvSpPr/>
              <p:nvPr/>
            </p:nvSpPr>
            <p:spPr>
              <a:xfrm>
                <a:off x="2649155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28" name="矢印: 上 13">
                <a:extLst>
                  <a:ext uri="{FF2B5EF4-FFF2-40B4-BE49-F238E27FC236}">
                    <a16:creationId xmlns:a16="http://schemas.microsoft.com/office/drawing/2014/main" id="{5DEB589A-977A-E44E-F4AC-E0756D1DB03F}"/>
                  </a:ext>
                </a:extLst>
              </p:cNvPr>
              <p:cNvSpPr/>
              <p:nvPr/>
            </p:nvSpPr>
            <p:spPr>
              <a:xfrm>
                <a:off x="4275627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29" name="矢印: 上 15">
                <a:extLst>
                  <a:ext uri="{FF2B5EF4-FFF2-40B4-BE49-F238E27FC236}">
                    <a16:creationId xmlns:a16="http://schemas.microsoft.com/office/drawing/2014/main" id="{AFBE82D3-CB48-7852-BFD3-E01CCFD21C97}"/>
                  </a:ext>
                </a:extLst>
              </p:cNvPr>
              <p:cNvSpPr/>
              <p:nvPr/>
            </p:nvSpPr>
            <p:spPr>
              <a:xfrm>
                <a:off x="7786810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30" name="矢印: 上 34">
                <a:extLst>
                  <a:ext uri="{FF2B5EF4-FFF2-40B4-BE49-F238E27FC236}">
                    <a16:creationId xmlns:a16="http://schemas.microsoft.com/office/drawing/2014/main" id="{F34E4615-0706-47CD-2A69-E3C8CA520798}"/>
                  </a:ext>
                </a:extLst>
              </p:cNvPr>
              <p:cNvSpPr/>
              <p:nvPr/>
            </p:nvSpPr>
            <p:spPr>
              <a:xfrm>
                <a:off x="6043674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BF6CBF5-8F7C-88E2-31BA-1D18A2CFE997}"/>
                </a:ext>
              </a:extLst>
            </p:cNvPr>
            <p:cNvGrpSpPr/>
            <p:nvPr/>
          </p:nvGrpSpPr>
          <p:grpSpPr>
            <a:xfrm>
              <a:off x="470036" y="5814150"/>
              <a:ext cx="8337600" cy="423162"/>
              <a:chOff x="457200" y="5814150"/>
              <a:chExt cx="8337600" cy="423162"/>
            </a:xfrm>
          </p:grpSpPr>
          <p:sp>
            <p:nvSpPr>
              <p:cNvPr id="24" name="正方形/長方形 4">
                <a:extLst>
                  <a:ext uri="{FF2B5EF4-FFF2-40B4-BE49-F238E27FC236}">
                    <a16:creationId xmlns:a16="http://schemas.microsoft.com/office/drawing/2014/main" id="{6893AB76-D853-A808-CADF-09F1BDD587F0}"/>
                  </a:ext>
                </a:extLst>
              </p:cNvPr>
              <p:cNvSpPr/>
              <p:nvPr/>
            </p:nvSpPr>
            <p:spPr>
              <a:xfrm>
                <a:off x="457200" y="5814150"/>
                <a:ext cx="8337600" cy="42316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hlinkClick r:id="rId2"/>
                  </a:rPr>
                  <a:t>UTokyo Account</a:t>
                </a:r>
                <a:endParaRPr kumimoji="1" lang="ja-JP" altLang="en-US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" name="四角形: 角を丸くする 26">
                <a:extLst>
                  <a:ext uri="{FF2B5EF4-FFF2-40B4-BE49-F238E27FC236}">
                    <a16:creationId xmlns:a16="http://schemas.microsoft.com/office/drawing/2014/main" id="{89F28591-27A4-98CE-C2D5-612049896C06}"/>
                  </a:ext>
                </a:extLst>
              </p:cNvPr>
              <p:cNvSpPr/>
              <p:nvPr/>
            </p:nvSpPr>
            <p:spPr>
              <a:xfrm>
                <a:off x="6121152" y="5914009"/>
                <a:ext cx="864096" cy="22344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dirty="0">
                    <a:solidFill>
                      <a:schemeClr val="tx1"/>
                    </a:solidFill>
                    <a:hlinkClick r:id="rId3"/>
                  </a:rPr>
                  <a:t>要有効化</a:t>
                </a:r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83CBCA5-0622-E013-4687-92527C4C897F}"/>
                </a:ext>
              </a:extLst>
            </p:cNvPr>
            <p:cNvGrpSpPr/>
            <p:nvPr/>
          </p:nvGrpSpPr>
          <p:grpSpPr>
            <a:xfrm>
              <a:off x="469291" y="4088729"/>
              <a:ext cx="8339091" cy="1466805"/>
              <a:chOff x="481382" y="4088729"/>
              <a:chExt cx="8339091" cy="1466805"/>
            </a:xfrm>
          </p:grpSpPr>
          <p:sp>
            <p:nvSpPr>
              <p:cNvPr id="11" name="四角形: 角を丸くする 26">
                <a:extLst>
                  <a:ext uri="{FF2B5EF4-FFF2-40B4-BE49-F238E27FC236}">
                    <a16:creationId xmlns:a16="http://schemas.microsoft.com/office/drawing/2014/main" id="{56B97B0E-CAC3-8E9C-A611-F672E9FCA943}"/>
                  </a:ext>
                </a:extLst>
              </p:cNvPr>
              <p:cNvSpPr/>
              <p:nvPr/>
            </p:nvSpPr>
            <p:spPr>
              <a:xfrm>
                <a:off x="7714378" y="4149080"/>
                <a:ext cx="864096" cy="22344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dirty="0">
                    <a:solidFill>
                      <a:schemeClr val="tx1"/>
                    </a:solidFill>
                    <a:hlinkClick r:id="rId3"/>
                  </a:rPr>
                  <a:t>要有効化</a:t>
                </a:r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9">
                <a:extLst>
                  <a:ext uri="{FF2B5EF4-FFF2-40B4-BE49-F238E27FC236}">
                    <a16:creationId xmlns:a16="http://schemas.microsoft.com/office/drawing/2014/main" id="{9A00EDF2-D27B-2EE9-ABC1-6FAF5BAC5DBC}"/>
                  </a:ext>
                </a:extLst>
              </p:cNvPr>
              <p:cNvSpPr/>
              <p:nvPr/>
            </p:nvSpPr>
            <p:spPr>
              <a:xfrm>
                <a:off x="5384609" y="4095403"/>
                <a:ext cx="1851276" cy="145345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" name="正方形/長方形 8">
                <a:extLst>
                  <a:ext uri="{FF2B5EF4-FFF2-40B4-BE49-F238E27FC236}">
                    <a16:creationId xmlns:a16="http://schemas.microsoft.com/office/drawing/2014/main" id="{CB19D430-8018-0305-B1F9-5DE05E5D1E77}"/>
                  </a:ext>
                </a:extLst>
              </p:cNvPr>
              <p:cNvSpPr/>
              <p:nvPr/>
            </p:nvSpPr>
            <p:spPr>
              <a:xfrm>
                <a:off x="7286293" y="4088729"/>
                <a:ext cx="1534180" cy="14668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B7C8F000-0255-6CA2-D573-8D2A7DF28CAF}"/>
                  </a:ext>
                </a:extLst>
              </p:cNvPr>
              <p:cNvGrpSpPr/>
              <p:nvPr/>
            </p:nvGrpSpPr>
            <p:grpSpPr>
              <a:xfrm>
                <a:off x="481382" y="4102131"/>
                <a:ext cx="1584000" cy="1440000"/>
                <a:chOff x="481382" y="4128535"/>
                <a:chExt cx="1584000" cy="1440000"/>
              </a:xfrm>
            </p:grpSpPr>
            <p:sp>
              <p:nvSpPr>
                <p:cNvPr id="22" name="正方形/長方形 5">
                  <a:extLst>
                    <a:ext uri="{FF2B5EF4-FFF2-40B4-BE49-F238E27FC236}">
                      <a16:creationId xmlns:a16="http://schemas.microsoft.com/office/drawing/2014/main" id="{60C55FB0-3B39-705C-0D8D-0AA05F8F6367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21549009-D591-FB80-D574-2E76B74026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C1AECD74-8EDC-9E1D-B474-9FA9F7ECC245}"/>
                  </a:ext>
                </a:extLst>
              </p:cNvPr>
              <p:cNvGrpSpPr/>
              <p:nvPr/>
            </p:nvGrpSpPr>
            <p:grpSpPr>
              <a:xfrm>
                <a:off x="2115791" y="4102131"/>
                <a:ext cx="1584000" cy="1440000"/>
                <a:chOff x="2123728" y="4094174"/>
                <a:chExt cx="1584000" cy="1440000"/>
              </a:xfrm>
            </p:grpSpPr>
            <p:sp>
              <p:nvSpPr>
                <p:cNvPr id="20" name="正方形/長方形 6">
                  <a:extLst>
                    <a:ext uri="{FF2B5EF4-FFF2-40B4-BE49-F238E27FC236}">
                      <a16:creationId xmlns:a16="http://schemas.microsoft.com/office/drawing/2014/main" id="{D4EEC42A-20E6-CA3B-2B5A-BC3B0A07BA3E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4" descr="ITC Learning Management System">
                  <a:extLst>
                    <a:ext uri="{FF2B5EF4-FFF2-40B4-BE49-F238E27FC236}">
                      <a16:creationId xmlns:a16="http://schemas.microsoft.com/office/drawing/2014/main" id="{8ECC5CCA-D0E9-E98F-D481-C1AADAF4AC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09E4A1F-3C76-C974-E5B3-0B7A8F17E5A1}"/>
                  </a:ext>
                </a:extLst>
              </p:cNvPr>
              <p:cNvGrpSpPr/>
              <p:nvPr/>
            </p:nvGrpSpPr>
            <p:grpSpPr>
              <a:xfrm>
                <a:off x="3750200" y="4102131"/>
                <a:ext cx="1584000" cy="1440000"/>
                <a:chOff x="3751026" y="4089184"/>
                <a:chExt cx="1584000" cy="1440000"/>
              </a:xfrm>
            </p:grpSpPr>
            <p:sp>
              <p:nvSpPr>
                <p:cNvPr id="18" name="正方形/長方形 36">
                  <a:extLst>
                    <a:ext uri="{FF2B5EF4-FFF2-40B4-BE49-F238E27FC236}">
                      <a16:creationId xmlns:a16="http://schemas.microsoft.com/office/drawing/2014/main" id="{A03CEEF6-1770-17C1-300F-3463EDBE654E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19" name="Picture 6" descr="Zoomのロゴ">
                  <a:extLst>
                    <a:ext uri="{FF2B5EF4-FFF2-40B4-BE49-F238E27FC236}">
                      <a16:creationId xmlns:a16="http://schemas.microsoft.com/office/drawing/2014/main" id="{734FD3D9-918B-4B93-2127-DD3E483AED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四角形: 角を丸くする 26">
                <a:extLst>
                  <a:ext uri="{FF2B5EF4-FFF2-40B4-BE49-F238E27FC236}">
                    <a16:creationId xmlns:a16="http://schemas.microsoft.com/office/drawing/2014/main" id="{1D3D19C9-2C29-3B37-4488-D7D7AB9002D9}"/>
                  </a:ext>
                </a:extLst>
              </p:cNvPr>
              <p:cNvSpPr/>
              <p:nvPr/>
            </p:nvSpPr>
            <p:spPr>
              <a:xfrm>
                <a:off x="7822704" y="4170514"/>
                <a:ext cx="864096" cy="22344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dirty="0">
                    <a:solidFill>
                      <a:schemeClr val="tx1"/>
                    </a:solidFill>
                    <a:hlinkClick r:id="rId3"/>
                  </a:rPr>
                  <a:t>要有効化</a:t>
                </a:r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4808027-2F3F-CDE1-6D57-96A955F7CBEA}"/>
              </a:ext>
            </a:extLst>
          </p:cNvPr>
          <p:cNvSpPr/>
          <p:nvPr/>
        </p:nvSpPr>
        <p:spPr>
          <a:xfrm>
            <a:off x="469291" y="3152625"/>
            <a:ext cx="1584000" cy="144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1815616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996D8-D783-5CEF-E372-B68A1178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UTAS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7A2038-72D3-2E5A-BC5C-11AD83BB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ログインページ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https://utas.adm.u-tokyo.ac.jp/</a:t>
            </a:r>
            <a:endParaRPr lang="en-US" altLang="ja-JP" dirty="0"/>
          </a:p>
          <a:p>
            <a:pPr lvl="1"/>
            <a:r>
              <a:rPr lang="en-US" altLang="ja-JP" dirty="0" err="1"/>
              <a:t>UTokyo</a:t>
            </a:r>
            <a:r>
              <a:rPr lang="en-US" altLang="ja-JP" dirty="0"/>
              <a:t> Account </a:t>
            </a:r>
            <a:r>
              <a:rPr lang="ja-JP" altLang="en-US"/>
              <a:t>で</a:t>
            </a:r>
            <a:r>
              <a:rPr lang="en-US" altLang="ja-JP" dirty="0"/>
              <a:t> SSO</a:t>
            </a:r>
          </a:p>
          <a:p>
            <a:r>
              <a:rPr lang="ja-JP" altLang="en-US"/>
              <a:t>教員</a:t>
            </a:r>
            <a:endParaRPr lang="en-US" altLang="ja-JP" dirty="0"/>
          </a:p>
          <a:p>
            <a:pPr lvl="1"/>
            <a:r>
              <a:rPr lang="ja-JP" altLang="en-US"/>
              <a:t>シラバス登録・検索・閲覧</a:t>
            </a:r>
            <a:endParaRPr lang="en-US" altLang="ja-JP" dirty="0"/>
          </a:p>
          <a:p>
            <a:pPr lvl="1"/>
            <a:r>
              <a:rPr lang="ja-JP" altLang="en-US"/>
              <a:t>履修者確認</a:t>
            </a:r>
            <a:endParaRPr lang="en-US" altLang="ja-JP" dirty="0"/>
          </a:p>
          <a:p>
            <a:pPr lvl="1"/>
            <a:r>
              <a:rPr lang="ja-JP" altLang="en-US"/>
              <a:t>休講登録</a:t>
            </a:r>
            <a:endParaRPr lang="en-US" altLang="ja-JP" dirty="0"/>
          </a:p>
          <a:p>
            <a:pPr lvl="1"/>
            <a:r>
              <a:rPr lang="ja-JP" altLang="en-US"/>
              <a:t>成績登録</a:t>
            </a:r>
            <a:endParaRPr lang="en-US" altLang="ja-JP" dirty="0"/>
          </a:p>
          <a:p>
            <a:r>
              <a:rPr lang="ja-JP" altLang="en-US"/>
              <a:t>学生</a:t>
            </a:r>
            <a:endParaRPr lang="en-US" altLang="ja-JP" dirty="0"/>
          </a:p>
          <a:p>
            <a:pPr lvl="1"/>
            <a:r>
              <a:rPr lang="ja-JP" altLang="en-US"/>
              <a:t>シラバス検索・閲覧</a:t>
            </a:r>
            <a:endParaRPr lang="en-US" altLang="ja-JP" dirty="0"/>
          </a:p>
          <a:p>
            <a:pPr lvl="1"/>
            <a:r>
              <a:rPr lang="ja-JP" altLang="en-US"/>
              <a:t>履修登録</a:t>
            </a:r>
            <a:endParaRPr lang="en-US" altLang="ja-JP" dirty="0"/>
          </a:p>
          <a:p>
            <a:pPr lvl="1"/>
            <a:r>
              <a:rPr lang="ja-JP" altLang="en-US"/>
              <a:t>成績確認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9D6CED-513E-5F37-45A4-FD00B851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59CEE4-B1BF-B697-E022-2D568143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7B3EBD-BAA4-EED0-FF6F-15C6E9EB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798A1E77-7CFD-C91A-14CC-5721CB2BFA80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30" name="矢印: 上 11">
              <a:extLst>
                <a:ext uri="{FF2B5EF4-FFF2-40B4-BE49-F238E27FC236}">
                  <a16:creationId xmlns:a16="http://schemas.microsoft.com/office/drawing/2014/main" id="{171A6836-8325-3794-7DA0-393A7F97B76A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31" name="矢印: 上 12">
              <a:extLst>
                <a:ext uri="{FF2B5EF4-FFF2-40B4-BE49-F238E27FC236}">
                  <a16:creationId xmlns:a16="http://schemas.microsoft.com/office/drawing/2014/main" id="{CDF4F988-C293-9EBD-889F-1231700C76B3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32" name="矢印: 上 13">
              <a:extLst>
                <a:ext uri="{FF2B5EF4-FFF2-40B4-BE49-F238E27FC236}">
                  <a16:creationId xmlns:a16="http://schemas.microsoft.com/office/drawing/2014/main" id="{DC440E2B-DB35-11ED-3F33-64A5DC06C607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33" name="矢印: 上 15">
              <a:extLst>
                <a:ext uri="{FF2B5EF4-FFF2-40B4-BE49-F238E27FC236}">
                  <a16:creationId xmlns:a16="http://schemas.microsoft.com/office/drawing/2014/main" id="{AD9A2416-C96B-2B0E-E255-41DDFE681287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34" name="矢印: 上 34">
              <a:extLst>
                <a:ext uri="{FF2B5EF4-FFF2-40B4-BE49-F238E27FC236}">
                  <a16:creationId xmlns:a16="http://schemas.microsoft.com/office/drawing/2014/main" id="{76A2A729-38EA-433A-56EC-FCFAC3751820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35" name="正方形/長方形 4">
              <a:extLst>
                <a:ext uri="{FF2B5EF4-FFF2-40B4-BE49-F238E27FC236}">
                  <a16:creationId xmlns:a16="http://schemas.microsoft.com/office/drawing/2014/main" id="{2613B44E-C19E-CDCB-B6F8-397866BA6ECD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3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E62162C0-6862-23F5-450B-481468B27A07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37" name="正方形/長方形 9">
                <a:extLst>
                  <a:ext uri="{FF2B5EF4-FFF2-40B4-BE49-F238E27FC236}">
                    <a16:creationId xmlns:a16="http://schemas.microsoft.com/office/drawing/2014/main" id="{E6F88E54-FEF8-D2D9-4C45-A72775F88EF4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" name="正方形/長方形 8">
                <a:extLst>
                  <a:ext uri="{FF2B5EF4-FFF2-40B4-BE49-F238E27FC236}">
                    <a16:creationId xmlns:a16="http://schemas.microsoft.com/office/drawing/2014/main" id="{55FCC6B1-190C-E630-A3D1-283B70779677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3380D2A6-E17E-39BC-CF48-CC2957C77214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46" name="正方形/長方形 5">
                  <a:extLst>
                    <a:ext uri="{FF2B5EF4-FFF2-40B4-BE49-F238E27FC236}">
                      <a16:creationId xmlns:a16="http://schemas.microsoft.com/office/drawing/2014/main" id="{61D8D63F-E6FB-24FA-96F4-6287E1634705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47" name="Picture 2">
                  <a:extLst>
                    <a:ext uri="{FF2B5EF4-FFF2-40B4-BE49-F238E27FC236}">
                      <a16:creationId xmlns:a16="http://schemas.microsoft.com/office/drawing/2014/main" id="{FD8929B9-2CAF-8CE3-52EE-549ABE7B87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6BF6C37-A78A-AA9E-7BC1-BDD8189A343C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44" name="正方形/長方形 6">
                  <a:extLst>
                    <a:ext uri="{FF2B5EF4-FFF2-40B4-BE49-F238E27FC236}">
                      <a16:creationId xmlns:a16="http://schemas.microsoft.com/office/drawing/2014/main" id="{8E291147-2555-B6EF-C212-0D5AAC1D482D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45" name="Picture 4" descr="ITC Learning Management System">
                  <a:extLst>
                    <a:ext uri="{FF2B5EF4-FFF2-40B4-BE49-F238E27FC236}">
                      <a16:creationId xmlns:a16="http://schemas.microsoft.com/office/drawing/2014/main" id="{D303ED01-4F40-5C54-1043-1264E66BA7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1470DF63-7D40-7920-9846-C641B293F161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42" name="正方形/長方形 36">
                  <a:extLst>
                    <a:ext uri="{FF2B5EF4-FFF2-40B4-BE49-F238E27FC236}">
                      <a16:creationId xmlns:a16="http://schemas.microsoft.com/office/drawing/2014/main" id="{110F59AA-0984-53BD-D6B0-73569C4297CC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43" name="Picture 6" descr="Zoomのロゴ">
                  <a:extLst>
                    <a:ext uri="{FF2B5EF4-FFF2-40B4-BE49-F238E27FC236}">
                      <a16:creationId xmlns:a16="http://schemas.microsoft.com/office/drawing/2014/main" id="{C9CA741E-D64B-C9E0-5DF4-05F2B3064F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19CABC4-D685-58AF-E135-F975A9AE6076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4DFEC88-708E-3CAC-4448-91EC5792BEAD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277249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076982-A5A5-2BA0-36B1-D011866D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UTAS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127E13-F5ED-1B6E-073F-52FDE691C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BCF834-F787-F4AD-EA97-BDD22699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BF0C89-C5CA-FBAA-DDAE-C58CF968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7548EDF-96FC-75FE-C3A1-3FE734ECD461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5CA48A25-454F-91F1-2E3A-65411980F818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6ED5EA5F-73BF-A308-226A-DDC06BC5CFA6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02CD34C8-B4BF-B472-ABA9-1249EE506870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0E1852EF-1440-CD22-13CB-DFBA89F02304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561BEC77-9F99-B7CA-2FEF-35211EF870F1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15B7C5F1-6AF1-A99E-A6CC-EDA8E0867A0C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4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84C72D4-E8FE-9CEF-77CC-1348EC646078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247E2FD7-F1EE-B72A-674E-CFEEA8710253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4A7D1812-A78B-A407-B693-789ADE6516F1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72F3F284-AEE0-732E-E3F3-79C8D568725B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0560549A-6222-0FA1-EFC5-8AB8FC85C712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E9E158EF-BFE0-C2BC-0218-D0452F5BD1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22231BD0-7500-3136-1E2E-99AF99850CB6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DA50AF88-E934-2A62-C3E2-F1D11A7BE993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12DB5893-2209-68A6-9ED0-F7FF4FF227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84D8176-1BF0-2F43-5DC6-DBB9FF49710E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64109359-3E48-9859-55EE-A99996F1FA1D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105175FB-DAEA-0B80-E645-87B2AADB0F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AC27BA4-A9A2-E995-27D3-732D3FBB6205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D7C6086-5FAF-AB83-B250-D3573C6B569E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31" name="UTAS">
            <a:hlinkClick r:id="" action="ppaction://media"/>
            <a:extLst>
              <a:ext uri="{FF2B5EF4-FFF2-40B4-BE49-F238E27FC236}">
                <a16:creationId xmlns:a16="http://schemas.microsoft.com/office/drawing/2014/main" id="{0596099B-4FBE-101B-72C6-1E35296332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8470" t="2568" r="18932" b="1631"/>
          <a:stretch/>
        </p:blipFill>
        <p:spPr>
          <a:xfrm>
            <a:off x="1524000" y="1115727"/>
            <a:ext cx="6105558" cy="5256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2FA3BDB-C0E0-5D04-4D50-A02850EF98CD}"/>
              </a:ext>
            </a:extLst>
          </p:cNvPr>
          <p:cNvSpPr/>
          <p:nvPr/>
        </p:nvSpPr>
        <p:spPr>
          <a:xfrm>
            <a:off x="4036126" y="5124874"/>
            <a:ext cx="679890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吹き出し 32">
            <a:extLst>
              <a:ext uri="{FF2B5EF4-FFF2-40B4-BE49-F238E27FC236}">
                <a16:creationId xmlns:a16="http://schemas.microsoft.com/office/drawing/2014/main" id="{0786039D-4E05-2491-6387-F7471158B2B1}"/>
              </a:ext>
            </a:extLst>
          </p:cNvPr>
          <p:cNvSpPr/>
          <p:nvPr/>
        </p:nvSpPr>
        <p:spPr>
          <a:xfrm>
            <a:off x="6079319" y="4149080"/>
            <a:ext cx="2360120" cy="649316"/>
          </a:xfrm>
          <a:prstGeom prst="wedgeRoundRectCallout">
            <a:avLst>
              <a:gd name="adj1" fmla="val -107380"/>
              <a:gd name="adj2" fmla="val 1027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ログイン時に押す</a:t>
            </a:r>
            <a:endParaRPr lang="en-US" altLang="ja-JP" sz="2000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D24E609-78C2-0F19-2D9E-C9B1F6186110}"/>
              </a:ext>
            </a:extLst>
          </p:cNvPr>
          <p:cNvSpPr/>
          <p:nvPr/>
        </p:nvSpPr>
        <p:spPr>
          <a:xfrm>
            <a:off x="1535343" y="1467375"/>
            <a:ext cx="1224000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>
            <a:extLst>
              <a:ext uri="{FF2B5EF4-FFF2-40B4-BE49-F238E27FC236}">
                <a16:creationId xmlns:a16="http://schemas.microsoft.com/office/drawing/2014/main" id="{2D7D0147-4DE2-ED95-4476-8799DAA67232}"/>
              </a:ext>
            </a:extLst>
          </p:cNvPr>
          <p:cNvSpPr/>
          <p:nvPr/>
        </p:nvSpPr>
        <p:spPr>
          <a:xfrm>
            <a:off x="795881" y="231772"/>
            <a:ext cx="2360120" cy="649316"/>
          </a:xfrm>
          <a:prstGeom prst="wedgeRoundRectCallout">
            <a:avLst>
              <a:gd name="adj1" fmla="val -9169"/>
              <a:gd name="adj2" fmla="val 1437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ブックマーク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78326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61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6E286F-77B8-7B08-BA95-064A0831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C194C2-40EE-0E21-184C-262A5C0D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東大で初めて授業を担当する方も対象に，基本的なことから説明します</a:t>
            </a:r>
            <a:endParaRPr lang="en-US" altLang="ja-JP" dirty="0"/>
          </a:p>
          <a:p>
            <a:r>
              <a:rPr lang="ja-JP" altLang="en-US"/>
              <a:t>次のようなシナリオに沿い，利用可能な情報システムを手短に紹介します</a:t>
            </a:r>
            <a:endParaRPr lang="en-US" altLang="ja-JP" dirty="0"/>
          </a:p>
          <a:p>
            <a:pPr lvl="1"/>
            <a:r>
              <a:rPr lang="en-US" altLang="ja-JP" dirty="0" err="1"/>
              <a:t>UTokyo</a:t>
            </a:r>
            <a:r>
              <a:rPr lang="en-US" altLang="ja-JP" dirty="0"/>
              <a:t> Account </a:t>
            </a:r>
            <a:r>
              <a:rPr lang="ja-JP" altLang="en-US"/>
              <a:t>を使う</a:t>
            </a:r>
            <a:r>
              <a:rPr lang="en-US" altLang="ja-JP" dirty="0"/>
              <a:t> </a:t>
            </a:r>
            <a:r>
              <a:rPr lang="ja-JP" altLang="en-US">
                <a:solidFill>
                  <a:srgbClr val="00B050"/>
                </a:solidFill>
              </a:rPr>
              <a:t>←</a:t>
            </a:r>
            <a:r>
              <a:rPr lang="en-US" altLang="ja-JP" dirty="0">
                <a:solidFill>
                  <a:srgbClr val="00B050"/>
                </a:solidFill>
              </a:rPr>
              <a:t> </a:t>
            </a:r>
            <a:r>
              <a:rPr lang="ja-JP" altLang="en-US" u="sng">
                <a:solidFill>
                  <a:srgbClr val="00B050"/>
                </a:solidFill>
              </a:rPr>
              <a:t>これがすべての基本</a:t>
            </a:r>
            <a:endParaRPr lang="en-US" altLang="ja-JP" u="sng" dirty="0">
              <a:solidFill>
                <a:srgbClr val="00B050"/>
              </a:solidFill>
            </a:endParaRPr>
          </a:p>
          <a:p>
            <a:pPr lvl="1"/>
            <a:r>
              <a:rPr lang="en-US" altLang="ja-JP" dirty="0"/>
              <a:t>UTAS </a:t>
            </a:r>
            <a:r>
              <a:rPr lang="ja-JP" altLang="en-US"/>
              <a:t>を使う</a:t>
            </a:r>
            <a:r>
              <a:rPr lang="en-US" altLang="ja-JP" dirty="0"/>
              <a:t> </a:t>
            </a:r>
            <a:r>
              <a:rPr lang="ja-JP" altLang="en-US">
                <a:solidFill>
                  <a:srgbClr val="00B050"/>
                </a:solidFill>
              </a:rPr>
              <a:t>←</a:t>
            </a:r>
            <a:r>
              <a:rPr lang="en-US" altLang="ja-JP" dirty="0">
                <a:solidFill>
                  <a:srgbClr val="00B050"/>
                </a:solidFill>
              </a:rPr>
              <a:t> </a:t>
            </a:r>
            <a:r>
              <a:rPr lang="ja-JP" altLang="en-US" u="sng">
                <a:solidFill>
                  <a:srgbClr val="00B050"/>
                </a:solidFill>
              </a:rPr>
              <a:t>公式な手続きはここから</a:t>
            </a:r>
            <a:endParaRPr lang="en-US" altLang="ja-JP" u="sng" dirty="0">
              <a:solidFill>
                <a:srgbClr val="00B050"/>
              </a:solidFill>
            </a:endParaRPr>
          </a:p>
          <a:p>
            <a:pPr lvl="1"/>
            <a:r>
              <a:rPr lang="en-US" altLang="ja-JP" dirty="0"/>
              <a:t>Zoom </a:t>
            </a:r>
            <a:r>
              <a:rPr lang="ja-JP" altLang="en-US"/>
              <a:t>を使う</a:t>
            </a:r>
            <a:r>
              <a:rPr lang="en-US" altLang="ja-JP" dirty="0"/>
              <a:t> </a:t>
            </a:r>
            <a:r>
              <a:rPr lang="ja-JP" altLang="en-US">
                <a:solidFill>
                  <a:srgbClr val="00B050"/>
                </a:solidFill>
              </a:rPr>
              <a:t>←</a:t>
            </a:r>
            <a:r>
              <a:rPr lang="en-US" altLang="ja-JP" dirty="0">
                <a:solidFill>
                  <a:srgbClr val="00B050"/>
                </a:solidFill>
              </a:rPr>
              <a:t> </a:t>
            </a:r>
            <a:r>
              <a:rPr lang="ja-JP" altLang="en-US" u="sng">
                <a:solidFill>
                  <a:srgbClr val="00B050"/>
                </a:solidFill>
              </a:rPr>
              <a:t>オンライン授業の場合</a:t>
            </a:r>
            <a:endParaRPr lang="en-US" altLang="ja-JP" u="sng" dirty="0">
              <a:solidFill>
                <a:srgbClr val="00B050"/>
              </a:solidFill>
            </a:endParaRPr>
          </a:p>
          <a:p>
            <a:pPr lvl="1"/>
            <a:r>
              <a:rPr lang="en-US" altLang="ja-JP" dirty="0"/>
              <a:t>ITC-LMS </a:t>
            </a:r>
            <a:r>
              <a:rPr lang="ja-JP" altLang="en-US"/>
              <a:t>を使う</a:t>
            </a:r>
            <a:r>
              <a:rPr lang="en-US" altLang="ja-JP" dirty="0"/>
              <a:t> </a:t>
            </a:r>
            <a:r>
              <a:rPr lang="ja-JP" altLang="en-US">
                <a:solidFill>
                  <a:srgbClr val="00B050"/>
                </a:solidFill>
              </a:rPr>
              <a:t>←</a:t>
            </a:r>
            <a:r>
              <a:rPr lang="en-US" altLang="ja-JP" dirty="0">
                <a:solidFill>
                  <a:srgbClr val="00B050"/>
                </a:solidFill>
              </a:rPr>
              <a:t> </a:t>
            </a:r>
            <a:r>
              <a:rPr lang="ja-JP" altLang="en-US" u="sng">
                <a:solidFill>
                  <a:srgbClr val="00B050"/>
                </a:solidFill>
              </a:rPr>
              <a:t>教材配布やレポート回収など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8409F5-E286-89EB-E9AF-9172A2EF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698034-E383-8171-6EE9-99FDAE6C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2D0622-F137-2D6C-DDFA-1F90B276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39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651313-E414-E087-870D-0964942F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わからないことがあったら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31724E-7975-59FE-180E-493B9E7D0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情報を </a:t>
            </a:r>
            <a:r>
              <a:rPr lang="en-US" altLang="ja-JP" dirty="0">
                <a:hlinkClick r:id="rId2"/>
              </a:rPr>
              <a:t>https://utelecon.adm.u-tokyo.ac.jp/</a:t>
            </a:r>
            <a:r>
              <a:rPr lang="ja-JP" altLang="en-US"/>
              <a:t> に集めています</a:t>
            </a:r>
            <a:endParaRPr lang="en-US" altLang="ja-JP" dirty="0"/>
          </a:p>
          <a:p>
            <a:r>
              <a:rPr lang="ja-JP" altLang="en-US" u="sng">
                <a:solidFill>
                  <a:srgbClr val="00B050"/>
                </a:solidFill>
              </a:rPr>
              <a:t>詳しくは第</a:t>
            </a:r>
            <a:r>
              <a:rPr lang="en-US" altLang="ja-JP" u="sng" dirty="0">
                <a:solidFill>
                  <a:srgbClr val="00B050"/>
                </a:solidFill>
              </a:rPr>
              <a:t>5</a:t>
            </a:r>
            <a:r>
              <a:rPr lang="ja-JP" altLang="en-US" u="sng">
                <a:solidFill>
                  <a:srgbClr val="00B050"/>
                </a:solidFill>
              </a:rPr>
              <a:t>部</a:t>
            </a:r>
            <a:r>
              <a:rPr lang="ja-JP" altLang="en-US"/>
              <a:t>で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64A0B-F1E6-39AD-398A-F9CCDEBF9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08C8CE-AA03-7EA9-9238-AC455468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58EBB8-34C6-2BB0-FE53-5AFB5F10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B336524-F6BC-4579-798C-319495B4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7941" y="2001848"/>
            <a:ext cx="3784320" cy="435450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2463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B87AC9-7C98-EC7B-DD4B-1D51F0A0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わからないことがあったら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98D3B8-7F79-7E5B-21F2-A0F15F17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3D0728-2A46-136C-0E2D-4A48182E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9D3885-CCC3-4B0D-85FA-0A458BF4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8DFEAB97-3470-E96E-FDF8-46393C88B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5640" y="1080000"/>
            <a:ext cx="5256000" cy="5292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BF15B22-FDAE-463E-107E-E9220A164ABC}"/>
              </a:ext>
            </a:extLst>
          </p:cNvPr>
          <p:cNvSpPr/>
          <p:nvPr/>
        </p:nvSpPr>
        <p:spPr>
          <a:xfrm>
            <a:off x="5416385" y="1124744"/>
            <a:ext cx="1224000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FE0C4CE6-3328-23E4-32DD-27143B00A1A2}"/>
              </a:ext>
            </a:extLst>
          </p:cNvPr>
          <p:cNvSpPr/>
          <p:nvPr/>
        </p:nvSpPr>
        <p:spPr>
          <a:xfrm>
            <a:off x="7072569" y="2501640"/>
            <a:ext cx="1854758" cy="504056"/>
          </a:xfrm>
          <a:prstGeom prst="wedgeRoundRectCallout">
            <a:avLst>
              <a:gd name="adj1" fmla="val -73830"/>
              <a:gd name="adj2" fmla="val -280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検索ボックス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893BB9B-BF14-E755-B452-854548CE6008}"/>
              </a:ext>
            </a:extLst>
          </p:cNvPr>
          <p:cNvSpPr/>
          <p:nvPr/>
        </p:nvSpPr>
        <p:spPr>
          <a:xfrm>
            <a:off x="4176000" y="2124000"/>
            <a:ext cx="144016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9DDAC4A-FAFC-59D1-0E62-3DFFC866BE5E}"/>
              </a:ext>
            </a:extLst>
          </p:cNvPr>
          <p:cNvSpPr/>
          <p:nvPr/>
        </p:nvSpPr>
        <p:spPr>
          <a:xfrm>
            <a:off x="6327986" y="3721521"/>
            <a:ext cx="2348470" cy="792089"/>
          </a:xfrm>
          <a:prstGeom prst="wedgeRoundRectCallout">
            <a:avLst>
              <a:gd name="adj1" fmla="val -79591"/>
              <a:gd name="adj2" fmla="val -2063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初めて授業を担当する先生向け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683050-CFF2-E7F9-233D-34D559DB0933}"/>
              </a:ext>
            </a:extLst>
          </p:cNvPr>
          <p:cNvSpPr/>
          <p:nvPr/>
        </p:nvSpPr>
        <p:spPr>
          <a:xfrm>
            <a:off x="2628000" y="2556000"/>
            <a:ext cx="1445461" cy="411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B53A947C-9971-A8DC-598D-F311EB3CDAF3}"/>
              </a:ext>
            </a:extLst>
          </p:cNvPr>
          <p:cNvSpPr/>
          <p:nvPr/>
        </p:nvSpPr>
        <p:spPr>
          <a:xfrm>
            <a:off x="387930" y="3840226"/>
            <a:ext cx="1764297" cy="504056"/>
          </a:xfrm>
          <a:prstGeom prst="wedgeRoundRectCallout">
            <a:avLst>
              <a:gd name="adj1" fmla="val 76717"/>
              <a:gd name="adj2" fmla="val -2340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サポート窓口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7B0E907-3C3B-211F-BF3F-8C658FD75469}"/>
              </a:ext>
            </a:extLst>
          </p:cNvPr>
          <p:cNvSpPr/>
          <p:nvPr/>
        </p:nvSpPr>
        <p:spPr>
          <a:xfrm>
            <a:off x="2716597" y="4653136"/>
            <a:ext cx="991307" cy="245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F57609EC-4C78-EFDE-35E9-67469DE8A921}"/>
              </a:ext>
            </a:extLst>
          </p:cNvPr>
          <p:cNvSpPr/>
          <p:nvPr/>
        </p:nvSpPr>
        <p:spPr>
          <a:xfrm>
            <a:off x="440226" y="5801828"/>
            <a:ext cx="1816639" cy="504056"/>
          </a:xfrm>
          <a:prstGeom prst="wedgeRoundRectCallout">
            <a:avLst>
              <a:gd name="adj1" fmla="val 75479"/>
              <a:gd name="adj2" fmla="val -2326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授業開始前に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24835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43588-7832-0F58-B470-9D2FAB32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サポート窓口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29B972-0481-E716-BE04-2F5D7C262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サポート窓口には次のオプションがあります</a:t>
            </a:r>
            <a:endParaRPr lang="en-US" altLang="ja-JP" dirty="0"/>
          </a:p>
          <a:p>
            <a:pPr lvl="1"/>
            <a:r>
              <a:rPr lang="ja-JP" altLang="en-US"/>
              <a:t>チャット（ボット</a:t>
            </a:r>
            <a:r>
              <a:rPr lang="en-US" altLang="ja-JP" dirty="0"/>
              <a:t> or </a:t>
            </a:r>
            <a:r>
              <a:rPr lang="ja-JP" altLang="en-US"/>
              <a:t>人間のオペレータ）</a:t>
            </a:r>
            <a:endParaRPr lang="en-US" altLang="ja-JP" dirty="0"/>
          </a:p>
          <a:p>
            <a:pPr lvl="1"/>
            <a:r>
              <a:rPr lang="en-US" altLang="ja-JP" dirty="0"/>
              <a:t>Zoom </a:t>
            </a:r>
            <a:r>
              <a:rPr lang="ja-JP" altLang="en-US"/>
              <a:t>で相談</a:t>
            </a:r>
            <a:endParaRPr lang="en-US" altLang="ja-JP" dirty="0"/>
          </a:p>
          <a:p>
            <a:pPr lvl="1"/>
            <a:r>
              <a:rPr lang="en-US" altLang="ja-JP" dirty="0"/>
              <a:t>Google </a:t>
            </a:r>
            <a:r>
              <a:rPr lang="ja-JP" altLang="en-US"/>
              <a:t>フォームで問い合わせ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75181-527D-DB6A-DF10-96377A59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82F2BD-3F24-E624-6236-43C87DD5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59ADED-8C52-9477-319C-6FD8D511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7" name="図 6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2B5CAAE2-0DFC-D876-25C7-F77AF85D6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0080" y="3491244"/>
            <a:ext cx="2016000" cy="270000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779CEF2-BB4F-7830-85F5-845B53BFB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4128" y="2564904"/>
            <a:ext cx="3265934" cy="31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6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716477-722B-6B3E-FD6F-F6E69CD1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授業関連の主な情報システム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8E56A7-EDC9-2E43-7F50-511A702D1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Google </a:t>
            </a:r>
            <a:r>
              <a:rPr lang="ja-JP" altLang="en-US"/>
              <a:t>以外は</a:t>
            </a:r>
            <a:r>
              <a:rPr lang="en-US" altLang="ja-JP" dirty="0"/>
              <a:t> </a:t>
            </a:r>
            <a:r>
              <a:rPr lang="en-US" altLang="ja-JP" u="sng" dirty="0" err="1">
                <a:solidFill>
                  <a:srgbClr val="00B050"/>
                </a:solidFill>
              </a:rPr>
              <a:t>UTokyo</a:t>
            </a:r>
            <a:r>
              <a:rPr lang="en-US" altLang="ja-JP" u="sng" dirty="0">
                <a:solidFill>
                  <a:srgbClr val="00B050"/>
                </a:solidFill>
              </a:rPr>
              <a:t> Account </a:t>
            </a:r>
            <a:r>
              <a:rPr lang="ja-JP" altLang="en-US" u="sng">
                <a:solidFill>
                  <a:srgbClr val="00B050"/>
                </a:solidFill>
              </a:rPr>
              <a:t>だけで使えます</a:t>
            </a:r>
            <a:endParaRPr lang="en-US" altLang="ja-JP" u="sng" dirty="0">
              <a:solidFill>
                <a:srgbClr val="00B050"/>
              </a:solidFill>
            </a:endParaRPr>
          </a:p>
          <a:p>
            <a:pPr lvl="1"/>
            <a:r>
              <a:rPr lang="en-US" altLang="ja-JP" u="sng" dirty="0">
                <a:solidFill>
                  <a:srgbClr val="00B050"/>
                </a:solidFill>
              </a:rPr>
              <a:t>Slack </a:t>
            </a:r>
            <a:r>
              <a:rPr lang="ja-JP" altLang="en-US" u="sng">
                <a:solidFill>
                  <a:srgbClr val="00B050"/>
                </a:solidFill>
              </a:rPr>
              <a:t>は多要素認証が必須</a:t>
            </a:r>
            <a:endParaRPr kumimoji="1" lang="en-US" altLang="ja-JP" u="sng" dirty="0">
              <a:solidFill>
                <a:srgbClr val="00B050"/>
              </a:solidFill>
            </a:endParaRP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39910C-CCF3-83EC-01C5-81E2ED40E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556F9F-8803-8569-D1FE-48CF55AA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EDBEB1-177D-C175-F4C4-3C6F88AE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D4B5FA-B2A8-5072-12E7-36007B77149E}"/>
              </a:ext>
            </a:extLst>
          </p:cNvPr>
          <p:cNvSpPr/>
          <p:nvPr/>
        </p:nvSpPr>
        <p:spPr>
          <a:xfrm>
            <a:off x="1324710" y="2690917"/>
            <a:ext cx="6984424" cy="954107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sz="2800"/>
              <a:t>認証の統一・連携</a:t>
            </a:r>
            <a:endParaRPr lang="en-US" altLang="ja-JP" sz="2800" dirty="0"/>
          </a:p>
          <a:p>
            <a:r>
              <a:rPr lang="ja-JP" altLang="en-US" sz="2800"/>
              <a:t>シングルサインオン</a:t>
            </a:r>
            <a:r>
              <a:rPr lang="en-US" altLang="ja-JP" sz="2800" dirty="0"/>
              <a:t> (Single Sign-On, </a:t>
            </a:r>
            <a:r>
              <a:rPr lang="en-US" altLang="ja-JP" sz="2800" dirty="0">
                <a:solidFill>
                  <a:srgbClr val="00B050"/>
                </a:solidFill>
              </a:rPr>
              <a:t>SSO</a:t>
            </a:r>
            <a:r>
              <a:rPr lang="en-US" altLang="ja-JP" sz="2800" dirty="0"/>
              <a:t>)</a:t>
            </a:r>
            <a:endParaRPr lang="ja-JP" altLang="en-US" sz="280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B8E65E9-B9FE-1947-9B2A-7A42F081677B}"/>
              </a:ext>
            </a:extLst>
          </p:cNvPr>
          <p:cNvGrpSpPr/>
          <p:nvPr/>
        </p:nvGrpSpPr>
        <p:grpSpPr>
          <a:xfrm>
            <a:off x="469291" y="4088729"/>
            <a:ext cx="8339091" cy="2148583"/>
            <a:chOff x="469291" y="4088729"/>
            <a:chExt cx="8339091" cy="2148583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C1FD164-82BD-0F83-333F-5E69AA91CB64}"/>
                </a:ext>
              </a:extLst>
            </p:cNvPr>
            <p:cNvGrpSpPr/>
            <p:nvPr/>
          </p:nvGrpSpPr>
          <p:grpSpPr>
            <a:xfrm>
              <a:off x="1006809" y="5573119"/>
              <a:ext cx="7313147" cy="223445"/>
              <a:chOff x="1006809" y="5590024"/>
              <a:chExt cx="7313147" cy="223445"/>
            </a:xfrm>
          </p:grpSpPr>
          <p:sp>
            <p:nvSpPr>
              <p:cNvPr id="27" name="矢印: 上 11">
                <a:extLst>
                  <a:ext uri="{FF2B5EF4-FFF2-40B4-BE49-F238E27FC236}">
                    <a16:creationId xmlns:a16="http://schemas.microsoft.com/office/drawing/2014/main" id="{70E46E3A-E65F-83C3-74F8-2635DC3F0A95}"/>
                  </a:ext>
                </a:extLst>
              </p:cNvPr>
              <p:cNvSpPr/>
              <p:nvPr/>
            </p:nvSpPr>
            <p:spPr>
              <a:xfrm>
                <a:off x="1006809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28" name="矢印: 上 12">
                <a:extLst>
                  <a:ext uri="{FF2B5EF4-FFF2-40B4-BE49-F238E27FC236}">
                    <a16:creationId xmlns:a16="http://schemas.microsoft.com/office/drawing/2014/main" id="{671FC03C-4F29-C730-943F-A87B2CB1C99C}"/>
                  </a:ext>
                </a:extLst>
              </p:cNvPr>
              <p:cNvSpPr/>
              <p:nvPr/>
            </p:nvSpPr>
            <p:spPr>
              <a:xfrm>
                <a:off x="2649155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29" name="矢印: 上 13">
                <a:extLst>
                  <a:ext uri="{FF2B5EF4-FFF2-40B4-BE49-F238E27FC236}">
                    <a16:creationId xmlns:a16="http://schemas.microsoft.com/office/drawing/2014/main" id="{A575CDD5-DCAE-2FF5-E027-EDE7EF7DC505}"/>
                  </a:ext>
                </a:extLst>
              </p:cNvPr>
              <p:cNvSpPr/>
              <p:nvPr/>
            </p:nvSpPr>
            <p:spPr>
              <a:xfrm>
                <a:off x="4275627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30" name="矢印: 上 15">
                <a:extLst>
                  <a:ext uri="{FF2B5EF4-FFF2-40B4-BE49-F238E27FC236}">
                    <a16:creationId xmlns:a16="http://schemas.microsoft.com/office/drawing/2014/main" id="{0630056A-B79D-2B56-3343-D05FEE28117E}"/>
                  </a:ext>
                </a:extLst>
              </p:cNvPr>
              <p:cNvSpPr/>
              <p:nvPr/>
            </p:nvSpPr>
            <p:spPr>
              <a:xfrm>
                <a:off x="7786810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31" name="矢印: 上 34">
                <a:extLst>
                  <a:ext uri="{FF2B5EF4-FFF2-40B4-BE49-F238E27FC236}">
                    <a16:creationId xmlns:a16="http://schemas.microsoft.com/office/drawing/2014/main" id="{1E8C5FEE-D9E5-4B6A-957C-1E67790CEC81}"/>
                  </a:ext>
                </a:extLst>
              </p:cNvPr>
              <p:cNvSpPr/>
              <p:nvPr/>
            </p:nvSpPr>
            <p:spPr>
              <a:xfrm>
                <a:off x="6043674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F13F3294-0A69-317F-4036-D69BEC538004}"/>
                </a:ext>
              </a:extLst>
            </p:cNvPr>
            <p:cNvGrpSpPr/>
            <p:nvPr/>
          </p:nvGrpSpPr>
          <p:grpSpPr>
            <a:xfrm>
              <a:off x="470036" y="5814150"/>
              <a:ext cx="8337600" cy="423162"/>
              <a:chOff x="457200" y="5814150"/>
              <a:chExt cx="8337600" cy="423162"/>
            </a:xfrm>
          </p:grpSpPr>
          <p:sp>
            <p:nvSpPr>
              <p:cNvPr id="25" name="正方形/長方形 4">
                <a:extLst>
                  <a:ext uri="{FF2B5EF4-FFF2-40B4-BE49-F238E27FC236}">
                    <a16:creationId xmlns:a16="http://schemas.microsoft.com/office/drawing/2014/main" id="{F372511F-E9FB-A0D8-5ED4-0A921C5FBB1F}"/>
                  </a:ext>
                </a:extLst>
              </p:cNvPr>
              <p:cNvSpPr/>
              <p:nvPr/>
            </p:nvSpPr>
            <p:spPr>
              <a:xfrm>
                <a:off x="457200" y="5814150"/>
                <a:ext cx="8337600" cy="42316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hlinkClick r:id="rId2"/>
                  </a:rPr>
                  <a:t>UTokyo Account</a:t>
                </a:r>
                <a:endParaRPr kumimoji="1" lang="ja-JP" altLang="en-US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" name="四角形: 角を丸くする 26">
                <a:extLst>
                  <a:ext uri="{FF2B5EF4-FFF2-40B4-BE49-F238E27FC236}">
                    <a16:creationId xmlns:a16="http://schemas.microsoft.com/office/drawing/2014/main" id="{C453E416-081C-5FCE-23A8-F70F67E6C063}"/>
                  </a:ext>
                </a:extLst>
              </p:cNvPr>
              <p:cNvSpPr/>
              <p:nvPr/>
            </p:nvSpPr>
            <p:spPr>
              <a:xfrm>
                <a:off x="6121152" y="5914009"/>
                <a:ext cx="864096" cy="22344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dirty="0">
                    <a:solidFill>
                      <a:schemeClr val="tx1"/>
                    </a:solidFill>
                    <a:hlinkClick r:id="rId3"/>
                  </a:rPr>
                  <a:t>要有効化</a:t>
                </a:r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8FA7AF3-A25A-E9C4-A744-879A7AD9E78B}"/>
                </a:ext>
              </a:extLst>
            </p:cNvPr>
            <p:cNvGrpSpPr/>
            <p:nvPr/>
          </p:nvGrpSpPr>
          <p:grpSpPr>
            <a:xfrm>
              <a:off x="469291" y="4088729"/>
              <a:ext cx="8339091" cy="1466805"/>
              <a:chOff x="481382" y="4088729"/>
              <a:chExt cx="8339091" cy="1466805"/>
            </a:xfrm>
          </p:grpSpPr>
          <p:sp>
            <p:nvSpPr>
              <p:cNvPr id="12" name="四角形: 角を丸くする 26">
                <a:extLst>
                  <a:ext uri="{FF2B5EF4-FFF2-40B4-BE49-F238E27FC236}">
                    <a16:creationId xmlns:a16="http://schemas.microsoft.com/office/drawing/2014/main" id="{2322BEAE-DC96-7B34-6A00-3B4BC62FD7CB}"/>
                  </a:ext>
                </a:extLst>
              </p:cNvPr>
              <p:cNvSpPr/>
              <p:nvPr/>
            </p:nvSpPr>
            <p:spPr>
              <a:xfrm>
                <a:off x="7714378" y="4149080"/>
                <a:ext cx="864096" cy="22344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dirty="0">
                    <a:solidFill>
                      <a:schemeClr val="tx1"/>
                    </a:solidFill>
                    <a:hlinkClick r:id="rId3"/>
                  </a:rPr>
                  <a:t>要有効化</a:t>
                </a:r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正方形/長方形 9">
                <a:extLst>
                  <a:ext uri="{FF2B5EF4-FFF2-40B4-BE49-F238E27FC236}">
                    <a16:creationId xmlns:a16="http://schemas.microsoft.com/office/drawing/2014/main" id="{6EECC748-3196-996F-4AE5-A144E1F654CB}"/>
                  </a:ext>
                </a:extLst>
              </p:cNvPr>
              <p:cNvSpPr/>
              <p:nvPr/>
            </p:nvSpPr>
            <p:spPr>
              <a:xfrm>
                <a:off x="5384609" y="4095403"/>
                <a:ext cx="1851276" cy="145345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" name="正方形/長方形 8">
                <a:extLst>
                  <a:ext uri="{FF2B5EF4-FFF2-40B4-BE49-F238E27FC236}">
                    <a16:creationId xmlns:a16="http://schemas.microsoft.com/office/drawing/2014/main" id="{35D619CC-DADB-B660-EA45-770A03600AD8}"/>
                  </a:ext>
                </a:extLst>
              </p:cNvPr>
              <p:cNvSpPr/>
              <p:nvPr/>
            </p:nvSpPr>
            <p:spPr>
              <a:xfrm>
                <a:off x="7286293" y="4088729"/>
                <a:ext cx="1534180" cy="14668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FF50F99E-3C98-C499-4F30-78DB8642A591}"/>
                  </a:ext>
                </a:extLst>
              </p:cNvPr>
              <p:cNvGrpSpPr/>
              <p:nvPr/>
            </p:nvGrpSpPr>
            <p:grpSpPr>
              <a:xfrm>
                <a:off x="481382" y="4102131"/>
                <a:ext cx="1584000" cy="1440000"/>
                <a:chOff x="481382" y="4128535"/>
                <a:chExt cx="1584000" cy="1440000"/>
              </a:xfrm>
            </p:grpSpPr>
            <p:sp>
              <p:nvSpPr>
                <p:cNvPr id="23" name="正方形/長方形 5">
                  <a:extLst>
                    <a:ext uri="{FF2B5EF4-FFF2-40B4-BE49-F238E27FC236}">
                      <a16:creationId xmlns:a16="http://schemas.microsoft.com/office/drawing/2014/main" id="{80A9B869-F2A1-F8CC-C78A-76DCDD71ED72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" name="Picture 2">
                  <a:extLst>
                    <a:ext uri="{FF2B5EF4-FFF2-40B4-BE49-F238E27FC236}">
                      <a16:creationId xmlns:a16="http://schemas.microsoft.com/office/drawing/2014/main" id="{728BFA77-8466-59AD-93A0-88834AE249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7549CC50-8720-83F7-161D-8DD154B8D068}"/>
                  </a:ext>
                </a:extLst>
              </p:cNvPr>
              <p:cNvGrpSpPr/>
              <p:nvPr/>
            </p:nvGrpSpPr>
            <p:grpSpPr>
              <a:xfrm>
                <a:off x="2115791" y="4102131"/>
                <a:ext cx="1584000" cy="1440000"/>
                <a:chOff x="2123728" y="4094174"/>
                <a:chExt cx="1584000" cy="1440000"/>
              </a:xfrm>
            </p:grpSpPr>
            <p:sp>
              <p:nvSpPr>
                <p:cNvPr id="21" name="正方形/長方形 6">
                  <a:extLst>
                    <a:ext uri="{FF2B5EF4-FFF2-40B4-BE49-F238E27FC236}">
                      <a16:creationId xmlns:a16="http://schemas.microsoft.com/office/drawing/2014/main" id="{24857510-6DF2-4C72-5752-BC67AEF81957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2" name="Picture 4" descr="ITC Learning Management System">
                  <a:extLst>
                    <a:ext uri="{FF2B5EF4-FFF2-40B4-BE49-F238E27FC236}">
                      <a16:creationId xmlns:a16="http://schemas.microsoft.com/office/drawing/2014/main" id="{CEE63470-4FF2-409C-64CE-42098C21D3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9150A1C0-52F0-F741-67F2-80784CB9C76C}"/>
                  </a:ext>
                </a:extLst>
              </p:cNvPr>
              <p:cNvGrpSpPr/>
              <p:nvPr/>
            </p:nvGrpSpPr>
            <p:grpSpPr>
              <a:xfrm>
                <a:off x="3750200" y="4102131"/>
                <a:ext cx="1584000" cy="1440000"/>
                <a:chOff x="3751026" y="4089184"/>
                <a:chExt cx="1584000" cy="1440000"/>
              </a:xfrm>
            </p:grpSpPr>
            <p:sp>
              <p:nvSpPr>
                <p:cNvPr id="19" name="正方形/長方形 36">
                  <a:extLst>
                    <a:ext uri="{FF2B5EF4-FFF2-40B4-BE49-F238E27FC236}">
                      <a16:creationId xmlns:a16="http://schemas.microsoft.com/office/drawing/2014/main" id="{57F08BAA-2B06-6F81-181A-F1A26B18C30A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0" name="Picture 6" descr="Zoomのロゴ">
                  <a:extLst>
                    <a:ext uri="{FF2B5EF4-FFF2-40B4-BE49-F238E27FC236}">
                      <a16:creationId xmlns:a16="http://schemas.microsoft.com/office/drawing/2014/main" id="{452AC5B1-AED0-BFD6-47C2-1D6EE87006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" name="四角形: 角を丸くする 26">
                <a:extLst>
                  <a:ext uri="{FF2B5EF4-FFF2-40B4-BE49-F238E27FC236}">
                    <a16:creationId xmlns:a16="http://schemas.microsoft.com/office/drawing/2014/main" id="{0970BD20-B1CB-AA2B-C5AD-6A17DAA6773A}"/>
                  </a:ext>
                </a:extLst>
              </p:cNvPr>
              <p:cNvSpPr/>
              <p:nvPr/>
            </p:nvSpPr>
            <p:spPr>
              <a:xfrm>
                <a:off x="7822704" y="4170514"/>
                <a:ext cx="864096" cy="22344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dirty="0">
                    <a:solidFill>
                      <a:schemeClr val="tx1"/>
                    </a:solidFill>
                    <a:hlinkClick r:id="rId3"/>
                  </a:rPr>
                  <a:t>要有効化</a:t>
                </a:r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18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D5C541-1DC8-AB1F-921C-80919CAE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UTokyo</a:t>
            </a:r>
            <a:r>
              <a:rPr lang="en-US" altLang="ja-JP" dirty="0"/>
              <a:t> Account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0DB25E-9491-F578-FAA1-83737D7D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ja-JP" altLang="en-US" sz="2400"/>
              <a:t>システムを使おうとしてこの画面が出てきたら，</a:t>
            </a:r>
            <a:r>
              <a:rPr lang="en-US" altLang="ja-JP" sz="2400" dirty="0" err="1"/>
              <a:t>UTokyo</a:t>
            </a:r>
            <a:r>
              <a:rPr lang="en-US" altLang="ja-JP" sz="2400" dirty="0"/>
              <a:t> Account </a:t>
            </a:r>
            <a:r>
              <a:rPr lang="ja-JP" altLang="en-US" sz="2400"/>
              <a:t>でサインインできます</a:t>
            </a:r>
            <a:endParaRPr lang="en-US" altLang="ja-JP" sz="2400" dirty="0"/>
          </a:p>
          <a:p>
            <a:pPr>
              <a:lnSpc>
                <a:spcPct val="90000"/>
              </a:lnSpc>
            </a:pPr>
            <a:r>
              <a:rPr lang="ja-JP" altLang="en-US" sz="2400">
                <a:solidFill>
                  <a:srgbClr val="00B050"/>
                </a:solidFill>
              </a:rPr>
              <a:t>通称「安田講堂」</a:t>
            </a:r>
            <a:endParaRPr lang="en-US" altLang="ja-JP" sz="2400" dirty="0">
              <a:solidFill>
                <a:srgbClr val="00B05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olidFill>
                  <a:srgbClr val="00B050"/>
                </a:solidFill>
                <a:sym typeface="Symbol" panose="05050102010706020507" pitchFamily="18" charset="2"/>
              </a:rPr>
              <a:t>  </a:t>
            </a:r>
            <a:r>
              <a:rPr lang="ja-JP" altLang="en-US" sz="2000">
                <a:solidFill>
                  <a:srgbClr val="00B050"/>
                </a:solidFill>
                <a:sym typeface="Symbol" panose="05050102010706020507" pitchFamily="18" charset="2"/>
              </a:rPr>
              <a:t>画面</a:t>
            </a:r>
            <a:endParaRPr lang="en-US" altLang="ja-JP" sz="2000" dirty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olidFill>
                  <a:srgbClr val="00B050"/>
                </a:solidFill>
                <a:sym typeface="Symbol" panose="05050102010706020507" pitchFamily="18" charset="2"/>
              </a:rPr>
              <a:t>  </a:t>
            </a:r>
            <a:r>
              <a:rPr lang="ja-JP" altLang="en-US" sz="2000">
                <a:solidFill>
                  <a:srgbClr val="00B050"/>
                </a:solidFill>
                <a:sym typeface="Symbol" panose="05050102010706020507" pitchFamily="18" charset="2"/>
              </a:rPr>
              <a:t>に飛ばされる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lvl="1">
              <a:lnSpc>
                <a:spcPct val="90000"/>
              </a:lnSpc>
            </a:pPr>
            <a:r>
              <a:rPr lang="ja-JP" altLang="en-US" sz="1600"/>
              <a:t>スマホ用画面だと安田講堂は出ませんが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98B170-369E-529D-2750-F5F9CB0A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475113-9E38-1688-8B3D-199F1E69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A1149-3F11-BACD-10AC-E9F009B8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A4AE850-1380-0435-CED1-F6CC857E5AD5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EFBC0A56-CD70-EF69-9A88-363901A76EBB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8A255591-79FF-CF2B-F1CE-3F6631CF1D9B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136005EE-27D1-BE50-437A-0A3951F41EF9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956DB9AF-4143-7B8D-4CD2-3E5658E10F1D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B7365E7E-79C7-3EB1-8690-C8020325F534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51917B68-5327-B18A-59DB-7E34704120D3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95E8527C-D0B9-3D09-8B0B-C23118BF580E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3CBBED47-09B4-F3D4-8E5B-5636733E7B5E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CA45941E-8546-64FB-138E-A9ACD9E36031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B0F1B26D-ACA7-5176-4173-E9F42CDBE8BE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19AF0975-FA48-279A-AF8B-4D718B9D2AEB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899097D5-BD72-5E21-8BD2-FAC840E21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6B04727-BCF2-08C2-9918-CFE9FCE790B6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CF98898A-C920-83A1-935D-9B9A6F4A9021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62C7BD55-5C8A-F71F-50F8-3930E268C9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80758ABC-4F1E-D213-3E44-AD059F1D3335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B81D010A-C381-70B7-02DC-4785FA09ACCF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730F5C0D-5F8A-866E-1270-3936DA2E79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9731875-7621-671D-D984-08AE7FDB6A02}"/>
              </a:ext>
            </a:extLst>
          </p:cNvPr>
          <p:cNvSpPr/>
          <p:nvPr/>
        </p:nvSpPr>
        <p:spPr>
          <a:xfrm>
            <a:off x="6590402" y="533556"/>
            <a:ext cx="2498878" cy="136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CED338C9-5618-5A0A-4729-B2E95F3D2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096" y="3670675"/>
            <a:ext cx="4282803" cy="2602051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8" name="図 27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FFA92189-5132-8015-60F9-64396791BC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2848" y="3645024"/>
            <a:ext cx="1371600" cy="259356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21727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E6A6BD-F086-5E0A-B562-E9012BDB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初期設定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FA6CDE-39DD-BA27-D9C5-A4E6561F1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新任の方は，初期パスワードの変更が必要です</a:t>
            </a:r>
            <a:endParaRPr lang="en-US" altLang="ja-JP" dirty="0"/>
          </a:p>
          <a:p>
            <a:r>
              <a:rPr lang="ja-JP" altLang="en-US"/>
              <a:t>多要素認証の設定を推奨します</a:t>
            </a:r>
            <a:endParaRPr lang="en-US" altLang="ja-JP" dirty="0"/>
          </a:p>
          <a:p>
            <a:pPr lvl="1"/>
            <a:r>
              <a:rPr lang="ja-JP" altLang="en-US" u="sng">
                <a:solidFill>
                  <a:srgbClr val="00B050"/>
                </a:solidFill>
              </a:rPr>
              <a:t>詳しくは第</a:t>
            </a:r>
            <a:r>
              <a:rPr lang="en-US" altLang="ja-JP" u="sng" dirty="0">
                <a:solidFill>
                  <a:srgbClr val="00B050"/>
                </a:solidFill>
              </a:rPr>
              <a:t>2</a:t>
            </a:r>
            <a:r>
              <a:rPr lang="ja-JP" altLang="en-US" u="sng">
                <a:solidFill>
                  <a:srgbClr val="00B050"/>
                </a:solidFill>
              </a:rPr>
              <a:t>部で</a:t>
            </a:r>
            <a:endParaRPr lang="en-US" altLang="ja-JP" u="sng" dirty="0">
              <a:solidFill>
                <a:srgbClr val="00B05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21F05D-B4FC-3920-CBD0-1B6B5A84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7C2BB2-CE89-F821-65D7-1795DA52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388BB4-7C5C-2C0F-5BB3-70669ABB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D374D1A-7C50-D732-8520-91940DD45E42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1F6A0804-4A68-B604-02F6-97C100FCEA6B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FE743E63-D0F4-5C9D-8871-B08FCEEB506E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689DE029-FA00-3AB1-197F-4CEE7DD64175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742D2919-3B23-966A-8444-CB3D479DC09A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A006AAB4-0E41-ABA1-B587-DA76173F0790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63A14A00-9833-BAF1-0A39-1F48F963A9F9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2872089C-29B3-D791-A75C-A2C70CE37C79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1780CC90-B967-2CA4-B9AF-D3199A1AE037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7DA742DE-9809-E2DC-3EE9-25F1024C2434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111C6DAF-1730-641F-820A-CBB67C2AD19B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596CE96D-1F6A-935A-717C-1307497C7BA4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818313C5-3F4B-E9BC-1564-05CCC13FCB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572F211C-AF86-6A5A-B5F5-1B396E1A2B5C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D0D3C480-E538-54E2-44D5-49396FE1594B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7FCB7622-B49D-0F10-C106-9D7BB5D333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5BA5878-E440-EA8A-E2E4-6DF103850F7A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D9472429-19C6-80C1-317B-7B973FD72FC9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EB8D1E0F-1CED-3D26-6A24-012296ED86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F2E1074-9190-DB80-A2BA-1F86AF213082}"/>
              </a:ext>
            </a:extLst>
          </p:cNvPr>
          <p:cNvSpPr/>
          <p:nvPr/>
        </p:nvSpPr>
        <p:spPr>
          <a:xfrm>
            <a:off x="6590402" y="533556"/>
            <a:ext cx="2498878" cy="136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27" name="図 26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F8F369C-6CD8-BF54-3549-76AD4176E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4034" y="2492896"/>
            <a:ext cx="5334363" cy="3924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ADCEF4-FFD8-CDD1-E010-45C068962D4B}"/>
              </a:ext>
            </a:extLst>
          </p:cNvPr>
          <p:cNvSpPr/>
          <p:nvPr/>
        </p:nvSpPr>
        <p:spPr>
          <a:xfrm>
            <a:off x="4106082" y="5336776"/>
            <a:ext cx="1984157" cy="519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7D169DEA-D35D-2A14-9DF9-16F63EC453CB}"/>
              </a:ext>
            </a:extLst>
          </p:cNvPr>
          <p:cNvSpPr/>
          <p:nvPr/>
        </p:nvSpPr>
        <p:spPr>
          <a:xfrm>
            <a:off x="539552" y="3434882"/>
            <a:ext cx="1764297" cy="504056"/>
          </a:xfrm>
          <a:prstGeom prst="wedgeRoundRectCallout">
            <a:avLst>
              <a:gd name="adj1" fmla="val 151000"/>
              <a:gd name="adj2" fmla="val 383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ここを参照</a:t>
            </a:r>
            <a:endParaRPr lang="en-US" altLang="ja-JP" sz="20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681DEC3-0F98-298C-EC70-9A4D52EB054E}"/>
              </a:ext>
            </a:extLst>
          </p:cNvPr>
          <p:cNvSpPr/>
          <p:nvPr/>
        </p:nvSpPr>
        <p:spPr>
          <a:xfrm>
            <a:off x="3098776" y="3455276"/>
            <a:ext cx="567037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ja-JP" altLang="en-US"/>
              <a:t>https://utelecon.adm.u-tokyo.ac.jp/faculty_members/</a:t>
            </a:r>
          </a:p>
        </p:txBody>
      </p:sp>
    </p:spTree>
    <p:extLst>
      <p:ext uri="{BB962C8B-B14F-4D97-AF65-F5344CB8AC3E}">
        <p14:creationId xmlns:p14="http://schemas.microsoft.com/office/powerpoint/2010/main" val="244498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494DB65-289A-4927-7A37-7DD56DB9CD9E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43E60AFC-54BA-A8A0-59D1-9EFBB4B2A2A1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D7D88BD8-BE20-5ED9-CE3F-528F68C578DD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3B746299-517A-3554-D650-516CD76B34F8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B406939B-0D0F-80C8-C917-962F526E6B7A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50222279-E217-9F7C-EF34-B68EC179E553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A98A9F2F-F32F-D6E8-FFB0-A7136FF4EF15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6B920ED-F148-16C8-FF46-83E25C9F26F8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BA9C3D57-58A1-140C-5532-FCE891CA6DFC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5A3C6F85-8D58-7B80-195E-D9BFC040131D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9DDA8B81-3CBA-F7D0-0EAC-CFF0C7DAEBE5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B1EF9D2E-9CBA-B171-380A-EEA7B4DFBB19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9C32967D-F4E9-DB3C-E35E-14872B39F1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E485651-5DFA-909A-FB9D-39B74F1B1B86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718CDCA7-BC2D-70D0-6B5C-C9060111999F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5FDF54A7-E70B-523A-AA06-5F6B291C58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565554BD-A800-B8DC-95B1-25504713F351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2A3F28B9-2F86-4DD0-D69D-F4D2DF78754D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268379A8-5A94-759F-9A0E-E4CFB1CF02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A2E903-AA95-B303-B60A-94F61D27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ユーザ名について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D47749-8A95-F8B6-C023-AF66AF04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ユーザ名</a:t>
            </a:r>
            <a:r>
              <a:rPr lang="en-US" altLang="ja-JP" dirty="0"/>
              <a:t>(ID)</a:t>
            </a:r>
            <a:r>
              <a:rPr lang="ja-JP" altLang="en-US"/>
              <a:t>は，</a:t>
            </a:r>
            <a:r>
              <a:rPr lang="ja-JP" altLang="en-US" u="sng">
                <a:solidFill>
                  <a:srgbClr val="00B050"/>
                </a:solidFill>
              </a:rPr>
              <a:t>数字</a:t>
            </a:r>
            <a:r>
              <a:rPr lang="en-US" altLang="ja-JP" u="sng" dirty="0">
                <a:solidFill>
                  <a:srgbClr val="00B050"/>
                </a:solidFill>
              </a:rPr>
              <a:t>10</a:t>
            </a:r>
            <a:r>
              <a:rPr lang="ja-JP" altLang="en-US" u="sng">
                <a:solidFill>
                  <a:srgbClr val="00B050"/>
                </a:solidFill>
              </a:rPr>
              <a:t>桁</a:t>
            </a:r>
            <a:r>
              <a:rPr lang="ja-JP" altLang="en-US"/>
              <a:t>です</a:t>
            </a:r>
            <a:endParaRPr lang="en-US" altLang="ja-JP" dirty="0"/>
          </a:p>
          <a:p>
            <a:pPr lvl="1"/>
            <a:r>
              <a:rPr lang="en-US" altLang="ja-JP" dirty="0"/>
              <a:t>e.g. 1234567890</a:t>
            </a:r>
          </a:p>
          <a:p>
            <a:pPr lvl="1"/>
            <a:r>
              <a:rPr lang="ja-JP" altLang="en-US"/>
              <a:t>職員証をお持ちの場合，右下の下</a:t>
            </a:r>
            <a:r>
              <a:rPr lang="en-US" altLang="ja-JP" dirty="0"/>
              <a:t>10</a:t>
            </a:r>
            <a:r>
              <a:rPr lang="ja-JP" altLang="en-US"/>
              <a:t>桁です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AB3898-CE78-B878-FA97-F370DE42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47DAD0-022D-9728-8063-F02CE95B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8184C-2B7E-3165-C7D1-4CD9C124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20CDD0C-4DC3-5DD6-1040-1A2222D329F9}"/>
              </a:ext>
            </a:extLst>
          </p:cNvPr>
          <p:cNvSpPr/>
          <p:nvPr/>
        </p:nvSpPr>
        <p:spPr>
          <a:xfrm>
            <a:off x="6590402" y="533556"/>
            <a:ext cx="2498878" cy="136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27" name="コンテンツ プレースホルダー 19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F832B4DB-60E8-E8DF-013E-0932145F8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0" y="3204000"/>
            <a:ext cx="4216400" cy="2616200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052422-5165-8B4C-B51B-14D9DC5D057A}"/>
              </a:ext>
            </a:extLst>
          </p:cNvPr>
          <p:cNvSpPr/>
          <p:nvPr/>
        </p:nvSpPr>
        <p:spPr>
          <a:xfrm>
            <a:off x="5131091" y="5517232"/>
            <a:ext cx="756000" cy="256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52BD4056-9347-EB18-C3E2-7DE8EE0E557C}"/>
              </a:ext>
            </a:extLst>
          </p:cNvPr>
          <p:cNvSpPr/>
          <p:nvPr/>
        </p:nvSpPr>
        <p:spPr>
          <a:xfrm>
            <a:off x="6895187" y="3573016"/>
            <a:ext cx="1421229" cy="504056"/>
          </a:xfrm>
          <a:prstGeom prst="wedgeRoundRectCallout">
            <a:avLst>
              <a:gd name="adj1" fmla="val -122124"/>
              <a:gd name="adj2" fmla="val 3439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この部分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253995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雪藤">
  <a:themeElements>
    <a:clrScheme name="ユーザー定義 1">
      <a:dk1>
        <a:srgbClr val="000000"/>
      </a:dk1>
      <a:lt1>
        <a:srgbClr val="FFFFFF"/>
      </a:lt1>
      <a:dk2>
        <a:srgbClr val="445469"/>
      </a:dk2>
      <a:lt2>
        <a:srgbClr val="E7E6E6"/>
      </a:lt2>
      <a:accent1>
        <a:srgbClr val="F0A22E"/>
      </a:accent1>
      <a:accent2>
        <a:srgbClr val="ED7D3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1"/>
      </a:folHlink>
    </a:clrScheme>
    <a:fontScheme name="ユーザー定義 1">
      <a:majorFont>
        <a:latin typeface="Cambria"/>
        <a:ea typeface="メイリオ"/>
        <a:cs typeface=""/>
      </a:majorFont>
      <a:minorFont>
        <a:latin typeface="Cambria"/>
        <a:ea typeface="メイリオ"/>
        <a:cs typeface=""/>
      </a:minorFont>
    </a:fontScheme>
    <a:fmtScheme name="雪藤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13000"/>
                <a:lum val="79000"/>
              </a:schemeClr>
            </a:gs>
            <a:gs pos="100000">
              <a:schemeClr val="phClr">
                <a:sat val="100000"/>
                <a:lum val="95000"/>
              </a:schemeClr>
            </a:gs>
          </a:gsLst>
          <a:lin ang="5400000" scaled="1"/>
        </a:gradFill>
        <a:blipFill>
          <a:blip xmlns:r="http://schemas.openxmlformats.org/officeDocument/2006/relationships" r:embed="rId1">
            <a:duotone>
              <a:srgbClr val="FFFFFF"/>
              <a:schemeClr val="phClr">
                <a:tint val="100000"/>
              </a:schemeClr>
            </a:duotone>
          </a:blip>
        </a:blipFill>
      </a:fillStyleLst>
      <a:lnStyleLst>
        <a:ln w="9525">
          <a:solidFill>
            <a:schemeClr val="phClr">
              <a:alpha val="100000"/>
            </a:schemeClr>
          </a:solidFill>
          <a:prstDash val="solid"/>
        </a:ln>
        <a:ln w="12700">
          <a:solidFill>
            <a:schemeClr val="phClr">
              <a:alpha val="100000"/>
            </a:schemeClr>
          </a:solidFill>
          <a:prstDash val="solid"/>
        </a:ln>
        <a:ln w="38100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glow rad="101600">
              <a:schemeClr val="phClr">
                <a:alpha val="10000"/>
              </a:schemeClr>
            </a:glow>
            <a:outerShdw blurRad="50800" dist="50800" dir="5400000" algn="tl">
              <a:srgbClr val="7D7D7D">
                <a:alpha val="65000"/>
              </a:srgbClr>
            </a:outerShdw>
          </a:effectLst>
          <a:scene3d>
            <a:camera prst="perspectiveFront"/>
            <a:lightRig rig="threePt" dir="t">
              <a:rot lat="0" lon="0" rev="18900000"/>
            </a:lightRig>
          </a:scene3d>
          <a:sp3d/>
        </a:effectStyle>
        <a:effectStyle>
          <a:effectLst>
            <a:glow rad="101600">
              <a:schemeClr val="phClr">
                <a:alpha val="15000"/>
              </a:schemeClr>
            </a:glow>
            <a:outerShdw blurRad="50800" dist="50800" dir="5400000" algn="tl">
              <a:srgbClr val="7D7D7D">
                <a:alpha val="65000"/>
              </a:srgbClr>
            </a:outerShdw>
          </a:effectLst>
          <a:scene3d>
            <a:camera prst="perspectiveFront" fov="0"/>
            <a:lightRig rig="glow" dir="t">
              <a:rot lat="0" lon="0" rev="2700000"/>
            </a:lightRig>
          </a:scene3d>
          <a:sp3d>
            <a:bevelT w="342900" h="38100" prst="softRound"/>
            <a:bevelB w="342900" h="38100" prst="softRound"/>
            <a:contourClr>
              <a:srgbClr val="000000"/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0"/>
                <a:lum val="100000"/>
              </a:schemeClr>
            </a:gs>
            <a:gs pos="100000">
              <a:schemeClr val="phClr">
                <a:sat val="100000"/>
                <a:lum val="9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8000"/>
                <a:satMod val="250000"/>
              </a:schemeClr>
              <a:schemeClr val="phClr">
                <a:tint val="92350"/>
                <a:satMod val="15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17457</TotalTime>
  <Words>838</Words>
  <Application>Microsoft Macintosh PowerPoint</Application>
  <PresentationFormat>画面に合わせる (4:3)</PresentationFormat>
  <Paragraphs>206</Paragraphs>
  <Slides>16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Meiryo UI</vt:lpstr>
      <vt:lpstr>Calibri</vt:lpstr>
      <vt:lpstr>Cambria</vt:lpstr>
      <vt:lpstr>Wingdings</vt:lpstr>
      <vt:lpstr>雪藤</vt:lpstr>
      <vt:lpstr>授業における情報システム利用の基礎</vt:lpstr>
      <vt:lpstr>概要</vt:lpstr>
      <vt:lpstr>わからないことがあったら</vt:lpstr>
      <vt:lpstr>わからないことがあったら</vt:lpstr>
      <vt:lpstr>サポート窓口</vt:lpstr>
      <vt:lpstr>授業関連の主な情報システム</vt:lpstr>
      <vt:lpstr>UTokyo Account</vt:lpstr>
      <vt:lpstr>初期設定</vt:lpstr>
      <vt:lpstr>ユーザ名について</vt:lpstr>
      <vt:lpstr>ユーザ名について</vt:lpstr>
      <vt:lpstr>ユーザ名の罠</vt:lpstr>
      <vt:lpstr>ユーザ名のさらなる罠</vt:lpstr>
      <vt:lpstr>非常勤講師の UTokyo Account</vt:lpstr>
      <vt:lpstr>UTAS</vt:lpstr>
      <vt:lpstr>UTAS</vt:lpstr>
      <vt:lpstr>UTAS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授業のオンライン化を念頭に置いた</dc:title>
  <dc:creator>tau</dc:creator>
  <cp:lastModifiedBy>柴山　悦哉</cp:lastModifiedBy>
  <cp:revision>1399</cp:revision>
  <cp:lastPrinted>2023-03-08T09:27:31Z</cp:lastPrinted>
  <dcterms:created xsi:type="dcterms:W3CDTF">2020-03-09T13:20:48Z</dcterms:created>
  <dcterms:modified xsi:type="dcterms:W3CDTF">2023-03-10T02:32:52Z</dcterms:modified>
</cp:coreProperties>
</file>